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56" r:id="rId5"/>
    <p:sldId id="271" r:id="rId6"/>
    <p:sldId id="274" r:id="rId7"/>
    <p:sldId id="257" r:id="rId8"/>
    <p:sldId id="272" r:id="rId9"/>
    <p:sldId id="258" r:id="rId10"/>
    <p:sldId id="275" r:id="rId11"/>
    <p:sldId id="285" r:id="rId12"/>
    <p:sldId id="286" r:id="rId13"/>
    <p:sldId id="277" r:id="rId14"/>
    <p:sldId id="287" r:id="rId15"/>
    <p:sldId id="269" r:id="rId16"/>
    <p:sldId id="28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CD364-C239-4B29-BBE6-4CCE613D159D}" v="44" dt="2025-09-30T19:56:53.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autoAdjust="0"/>
  </p:normalViewPr>
  <p:slideViewPr>
    <p:cSldViewPr snapToGrid="0">
      <p:cViewPr varScale="1">
        <p:scale>
          <a:sx n="97" d="100"/>
          <a:sy n="97" d="100"/>
        </p:scale>
        <p:origin x="1110" y="306"/>
      </p:cViewPr>
      <p:guideLst/>
    </p:cSldViewPr>
  </p:slideViewPr>
  <p:outlineViewPr>
    <p:cViewPr>
      <p:scale>
        <a:sx n="33" d="100"/>
        <a:sy n="33" d="100"/>
      </p:scale>
      <p:origin x="0" y="-14"/>
    </p:cViewPr>
  </p:outlineViewPr>
  <p:notesTextViewPr>
    <p:cViewPr>
      <p:scale>
        <a:sx n="1" d="1"/>
        <a:sy n="1" d="1"/>
      </p:scale>
      <p:origin x="0" y="0"/>
    </p:cViewPr>
  </p:notesTextViewPr>
  <p:sorterViewPr>
    <p:cViewPr>
      <p:scale>
        <a:sx n="100" d="100"/>
        <a:sy n="100" d="100"/>
      </p:scale>
      <p:origin x="0" y="-365"/>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B93CE-591F-48EF-A598-B609C35DC134}"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284AA80B-8338-413D-912C-5E06726EA3F8}">
      <dgm:prSet custT="1"/>
      <dgm:spPr/>
      <dgm:t>
        <a:bodyPr/>
        <a:lstStyle/>
        <a:p>
          <a:r>
            <a:rPr lang="en-US" sz="2000" b="1" dirty="0"/>
            <a:t>Collaboration</a:t>
          </a:r>
          <a:r>
            <a:rPr lang="en-US" sz="2000" dirty="0"/>
            <a:t>: We will work in partnership with a wide array of individuals and organizations to broaden and enhance our ability to serve and advocate for all children and families.</a:t>
          </a:r>
        </a:p>
      </dgm:t>
    </dgm:pt>
    <dgm:pt modelId="{34F2E047-D97B-4509-8A18-ED280D24FE5B}" type="parTrans" cxnId="{DBB85A6D-4D10-43DD-B993-98B37EB13D8C}">
      <dgm:prSet/>
      <dgm:spPr/>
      <dgm:t>
        <a:bodyPr/>
        <a:lstStyle/>
        <a:p>
          <a:endParaRPr lang="en-US"/>
        </a:p>
      </dgm:t>
    </dgm:pt>
    <dgm:pt modelId="{6516FB26-B614-46E2-8568-3F986051689E}" type="sibTrans" cxnId="{DBB85A6D-4D10-43DD-B993-98B37EB13D8C}">
      <dgm:prSet/>
      <dgm:spPr/>
      <dgm:t>
        <a:bodyPr/>
        <a:lstStyle/>
        <a:p>
          <a:endParaRPr lang="en-US"/>
        </a:p>
      </dgm:t>
    </dgm:pt>
    <dgm:pt modelId="{3D1D6009-382D-41E9-BA5A-028BC9C34275}">
      <dgm:prSet custT="1"/>
      <dgm:spPr/>
      <dgm:t>
        <a:bodyPr/>
        <a:lstStyle/>
        <a:p>
          <a:r>
            <a:rPr lang="en-US" sz="2000" b="1" dirty="0"/>
            <a:t>Commitment</a:t>
          </a:r>
          <a:r>
            <a:rPr lang="en-US" sz="2000" dirty="0"/>
            <a:t>: We are dedicated to children’s educational success, health, and well-being through strong family and community engagement, while remaining accountable to the principles upon which our association was founded.</a:t>
          </a:r>
        </a:p>
      </dgm:t>
    </dgm:pt>
    <dgm:pt modelId="{49950BBC-DE37-4168-A299-AACD5CF17C6F}" type="parTrans" cxnId="{63AA8329-018C-41F1-9A20-08F32787A094}">
      <dgm:prSet/>
      <dgm:spPr/>
      <dgm:t>
        <a:bodyPr/>
        <a:lstStyle/>
        <a:p>
          <a:endParaRPr lang="en-US"/>
        </a:p>
      </dgm:t>
    </dgm:pt>
    <dgm:pt modelId="{4A3E7906-C2DA-4D72-9DCA-B827647FBA06}" type="sibTrans" cxnId="{63AA8329-018C-41F1-9A20-08F32787A094}">
      <dgm:prSet/>
      <dgm:spPr/>
      <dgm:t>
        <a:bodyPr/>
        <a:lstStyle/>
        <a:p>
          <a:endParaRPr lang="en-US"/>
        </a:p>
      </dgm:t>
    </dgm:pt>
    <dgm:pt modelId="{90283C68-68B8-4335-AA89-CD7BE754270A}">
      <dgm:prSet custT="1"/>
      <dgm:spPr/>
      <dgm:t>
        <a:bodyPr/>
        <a:lstStyle/>
        <a:p>
          <a:r>
            <a:rPr lang="en-US" sz="2000" b="1" dirty="0"/>
            <a:t>Diversity</a:t>
          </a:r>
          <a:r>
            <a:rPr lang="en-US" sz="2000" dirty="0"/>
            <a:t>: We acknowledge the potential of everyone without regard, including but not limited to age, culture, economic status, educational background, ethnicity, gender, geographic location, legal status, marital status, mental ability, national origin, organizational position, parental status, physical ability, political philosophy, race, religion, sexual orientation, and work experience.</a:t>
          </a:r>
        </a:p>
      </dgm:t>
    </dgm:pt>
    <dgm:pt modelId="{E0C66E8B-9EBA-42E8-AAE2-9E26DC114559}" type="parTrans" cxnId="{6ECC0AA1-635B-463D-8B0B-54C586F2F810}">
      <dgm:prSet/>
      <dgm:spPr/>
      <dgm:t>
        <a:bodyPr/>
        <a:lstStyle/>
        <a:p>
          <a:endParaRPr lang="en-US"/>
        </a:p>
      </dgm:t>
    </dgm:pt>
    <dgm:pt modelId="{A24A99BB-551A-48A8-A773-CC421F992B56}" type="sibTrans" cxnId="{6ECC0AA1-635B-463D-8B0B-54C586F2F810}">
      <dgm:prSet/>
      <dgm:spPr/>
      <dgm:t>
        <a:bodyPr/>
        <a:lstStyle/>
        <a:p>
          <a:endParaRPr lang="en-US"/>
        </a:p>
      </dgm:t>
    </dgm:pt>
    <dgm:pt modelId="{83741B43-35E3-4046-A45B-97409C884636}">
      <dgm:prSet/>
      <dgm:spPr/>
      <dgm:t>
        <a:bodyPr/>
        <a:lstStyle/>
        <a:p>
          <a:r>
            <a:rPr lang="en-US" b="1" dirty="0"/>
            <a:t>Respect</a:t>
          </a:r>
          <a:r>
            <a:rPr lang="en-US" dirty="0"/>
            <a:t>: We value the individual contributions of members, employees, volunteers, and partners as we work collaboratively to achieve our association’s goals.</a:t>
          </a:r>
        </a:p>
      </dgm:t>
    </dgm:pt>
    <dgm:pt modelId="{E9923FC7-D178-47A3-842C-4A132CCF2DB7}" type="parTrans" cxnId="{F4D15984-319C-4319-BB2A-9A90BD279DA0}">
      <dgm:prSet/>
      <dgm:spPr/>
      <dgm:t>
        <a:bodyPr/>
        <a:lstStyle/>
        <a:p>
          <a:endParaRPr lang="en-US"/>
        </a:p>
      </dgm:t>
    </dgm:pt>
    <dgm:pt modelId="{EC42FE79-AC16-40AF-968F-61C8ED0F2CA3}" type="sibTrans" cxnId="{F4D15984-319C-4319-BB2A-9A90BD279DA0}">
      <dgm:prSet/>
      <dgm:spPr/>
      <dgm:t>
        <a:bodyPr/>
        <a:lstStyle/>
        <a:p>
          <a:endParaRPr lang="en-US"/>
        </a:p>
      </dgm:t>
    </dgm:pt>
    <dgm:pt modelId="{0A9F14F6-3364-4FB5-B214-0D6E0753580B}">
      <dgm:prSet/>
      <dgm:spPr/>
      <dgm:t>
        <a:bodyPr/>
        <a:lstStyle/>
        <a:p>
          <a:r>
            <a:rPr lang="en-US" b="1" dirty="0"/>
            <a:t>Accountability</a:t>
          </a:r>
          <a:r>
            <a:rPr lang="en-US" dirty="0"/>
            <a:t>: All members, employees, volunteers, and partners have a shared responsibility to align their efforts toward the achievement of our association’s strategic initiatives.</a:t>
          </a:r>
        </a:p>
      </dgm:t>
    </dgm:pt>
    <dgm:pt modelId="{7CBA2CB1-F2CE-42BD-ADDD-685A2251AF34}" type="parTrans" cxnId="{74A4F0C4-825C-471B-BB2C-B0BEE35F650B}">
      <dgm:prSet/>
      <dgm:spPr/>
      <dgm:t>
        <a:bodyPr/>
        <a:lstStyle/>
        <a:p>
          <a:endParaRPr lang="en-US"/>
        </a:p>
      </dgm:t>
    </dgm:pt>
    <dgm:pt modelId="{8D03DAA7-0A77-4FDD-84D5-35967189B84D}" type="sibTrans" cxnId="{74A4F0C4-825C-471B-BB2C-B0BEE35F650B}">
      <dgm:prSet/>
      <dgm:spPr/>
      <dgm:t>
        <a:bodyPr/>
        <a:lstStyle/>
        <a:p>
          <a:endParaRPr lang="en-US"/>
        </a:p>
      </dgm:t>
    </dgm:pt>
    <dgm:pt modelId="{644A59BE-D698-454B-99D5-40391E74052C}" type="pres">
      <dgm:prSet presAssocID="{379B93CE-591F-48EF-A598-B609C35DC134}" presName="vert0" presStyleCnt="0">
        <dgm:presLayoutVars>
          <dgm:dir/>
          <dgm:animOne val="branch"/>
          <dgm:animLvl val="lvl"/>
        </dgm:presLayoutVars>
      </dgm:prSet>
      <dgm:spPr/>
    </dgm:pt>
    <dgm:pt modelId="{13287944-79B6-4753-823B-AD75AD43FC3F}" type="pres">
      <dgm:prSet presAssocID="{284AA80B-8338-413D-912C-5E06726EA3F8}" presName="thickLine" presStyleLbl="alignNode1" presStyleIdx="0" presStyleCnt="5"/>
      <dgm:spPr/>
    </dgm:pt>
    <dgm:pt modelId="{5304F59C-B0D5-4B0C-8132-60AEF22A7934}" type="pres">
      <dgm:prSet presAssocID="{284AA80B-8338-413D-912C-5E06726EA3F8}" presName="horz1" presStyleCnt="0"/>
      <dgm:spPr/>
    </dgm:pt>
    <dgm:pt modelId="{B8468FC3-5F16-4052-97D6-0B62DFEFBA58}" type="pres">
      <dgm:prSet presAssocID="{284AA80B-8338-413D-912C-5E06726EA3F8}" presName="tx1" presStyleLbl="revTx" presStyleIdx="0" presStyleCnt="5" custScaleY="51342" custLinFactNeighborX="103" custLinFactNeighborY="-14793"/>
      <dgm:spPr/>
    </dgm:pt>
    <dgm:pt modelId="{459BDEA4-F68E-495F-BDA2-19F985FC42E7}" type="pres">
      <dgm:prSet presAssocID="{284AA80B-8338-413D-912C-5E06726EA3F8}" presName="vert1" presStyleCnt="0"/>
      <dgm:spPr/>
    </dgm:pt>
    <dgm:pt modelId="{DB0F55D0-AF7A-4471-9846-6F99D9677A48}" type="pres">
      <dgm:prSet presAssocID="{3D1D6009-382D-41E9-BA5A-028BC9C34275}" presName="thickLine" presStyleLbl="alignNode1" presStyleIdx="1" presStyleCnt="5"/>
      <dgm:spPr/>
    </dgm:pt>
    <dgm:pt modelId="{CD236FF3-2AEE-4FFD-BB90-CBB71DEF25F4}" type="pres">
      <dgm:prSet presAssocID="{3D1D6009-382D-41E9-BA5A-028BC9C34275}" presName="horz1" presStyleCnt="0"/>
      <dgm:spPr/>
    </dgm:pt>
    <dgm:pt modelId="{56785D9E-1968-4D3F-92A6-E33D19B67513}" type="pres">
      <dgm:prSet presAssocID="{3D1D6009-382D-41E9-BA5A-028BC9C34275}" presName="tx1" presStyleLbl="revTx" presStyleIdx="1" presStyleCnt="5" custScaleY="87209"/>
      <dgm:spPr/>
    </dgm:pt>
    <dgm:pt modelId="{D49AB1C3-86F3-4079-856E-D0DD16589D85}" type="pres">
      <dgm:prSet presAssocID="{3D1D6009-382D-41E9-BA5A-028BC9C34275}" presName="vert1" presStyleCnt="0"/>
      <dgm:spPr/>
    </dgm:pt>
    <dgm:pt modelId="{EA155AA0-312D-406F-AB1C-60715C7C9CFB}" type="pres">
      <dgm:prSet presAssocID="{90283C68-68B8-4335-AA89-CD7BE754270A}" presName="thickLine" presStyleLbl="alignNode1" presStyleIdx="2" presStyleCnt="5"/>
      <dgm:spPr/>
    </dgm:pt>
    <dgm:pt modelId="{3C3EABCD-6512-4A0D-9E3F-4671188A7F0F}" type="pres">
      <dgm:prSet presAssocID="{90283C68-68B8-4335-AA89-CD7BE754270A}" presName="horz1" presStyleCnt="0"/>
      <dgm:spPr/>
    </dgm:pt>
    <dgm:pt modelId="{2A88398D-C6A6-451B-BA21-EA3029A5A401}" type="pres">
      <dgm:prSet presAssocID="{90283C68-68B8-4335-AA89-CD7BE754270A}" presName="tx1" presStyleLbl="revTx" presStyleIdx="2" presStyleCnt="5" custLinFactNeighborX="0" custLinFactNeighborY="4210"/>
      <dgm:spPr/>
    </dgm:pt>
    <dgm:pt modelId="{DC7F7BD6-BFED-42C2-BE6C-32F699C4C8C3}" type="pres">
      <dgm:prSet presAssocID="{90283C68-68B8-4335-AA89-CD7BE754270A}" presName="vert1" presStyleCnt="0"/>
      <dgm:spPr/>
    </dgm:pt>
    <dgm:pt modelId="{3CA9A9E3-F5B3-4864-8AA6-2F24BCC1EBB2}" type="pres">
      <dgm:prSet presAssocID="{83741B43-35E3-4046-A45B-97409C884636}" presName="thickLine" presStyleLbl="alignNode1" presStyleIdx="3" presStyleCnt="5"/>
      <dgm:spPr/>
    </dgm:pt>
    <dgm:pt modelId="{704BA2C0-1097-4BA1-951F-036559C549C7}" type="pres">
      <dgm:prSet presAssocID="{83741B43-35E3-4046-A45B-97409C884636}" presName="horz1" presStyleCnt="0"/>
      <dgm:spPr/>
    </dgm:pt>
    <dgm:pt modelId="{D28AB258-81EB-427D-AFB3-E7322B583B91}" type="pres">
      <dgm:prSet presAssocID="{83741B43-35E3-4046-A45B-97409C884636}" presName="tx1" presStyleLbl="revTx" presStyleIdx="3" presStyleCnt="5" custScaleX="97285" custScaleY="79011"/>
      <dgm:spPr/>
    </dgm:pt>
    <dgm:pt modelId="{1163F893-3601-4060-8734-E9A792FCDC7F}" type="pres">
      <dgm:prSet presAssocID="{83741B43-35E3-4046-A45B-97409C884636}" presName="vert1" presStyleCnt="0"/>
      <dgm:spPr/>
    </dgm:pt>
    <dgm:pt modelId="{BA3CEEDA-F1C4-4DFE-A2C7-B5986BADD033}" type="pres">
      <dgm:prSet presAssocID="{0A9F14F6-3364-4FB5-B214-0D6E0753580B}" presName="thickLine" presStyleLbl="alignNode1" presStyleIdx="4" presStyleCnt="5"/>
      <dgm:spPr/>
    </dgm:pt>
    <dgm:pt modelId="{8E11835D-3F33-46D6-9AB0-9E481308F837}" type="pres">
      <dgm:prSet presAssocID="{0A9F14F6-3364-4FB5-B214-0D6E0753580B}" presName="horz1" presStyleCnt="0"/>
      <dgm:spPr/>
    </dgm:pt>
    <dgm:pt modelId="{8FC3DC57-0B29-493A-9F84-FB6476F26B2C}" type="pres">
      <dgm:prSet presAssocID="{0A9F14F6-3364-4FB5-B214-0D6E0753580B}" presName="tx1" presStyleLbl="revTx" presStyleIdx="4" presStyleCnt="5"/>
      <dgm:spPr/>
    </dgm:pt>
    <dgm:pt modelId="{D5706FA4-A6B4-4364-A590-9A7DD2AE4CDB}" type="pres">
      <dgm:prSet presAssocID="{0A9F14F6-3364-4FB5-B214-0D6E0753580B}" presName="vert1" presStyleCnt="0"/>
      <dgm:spPr/>
    </dgm:pt>
  </dgm:ptLst>
  <dgm:cxnLst>
    <dgm:cxn modelId="{68212516-1FF6-47A7-978B-32E6703021E2}" type="presOf" srcId="{284AA80B-8338-413D-912C-5E06726EA3F8}" destId="{B8468FC3-5F16-4052-97D6-0B62DFEFBA58}" srcOrd="0" destOrd="0" presId="urn:microsoft.com/office/officeart/2008/layout/LinedList"/>
    <dgm:cxn modelId="{18959F21-A428-43C4-AEC6-BD0BB5238B51}" type="presOf" srcId="{3D1D6009-382D-41E9-BA5A-028BC9C34275}" destId="{56785D9E-1968-4D3F-92A6-E33D19B67513}" srcOrd="0" destOrd="0" presId="urn:microsoft.com/office/officeart/2008/layout/LinedList"/>
    <dgm:cxn modelId="{63AA8329-018C-41F1-9A20-08F32787A094}" srcId="{379B93CE-591F-48EF-A598-B609C35DC134}" destId="{3D1D6009-382D-41E9-BA5A-028BC9C34275}" srcOrd="1" destOrd="0" parTransId="{49950BBC-DE37-4168-A299-AACD5CF17C6F}" sibTransId="{4A3E7906-C2DA-4D72-9DCA-B827647FBA06}"/>
    <dgm:cxn modelId="{B63BAD29-5F5C-4296-B832-AEBDADFA9F8C}" type="presOf" srcId="{83741B43-35E3-4046-A45B-97409C884636}" destId="{D28AB258-81EB-427D-AFB3-E7322B583B91}" srcOrd="0" destOrd="0" presId="urn:microsoft.com/office/officeart/2008/layout/LinedList"/>
    <dgm:cxn modelId="{1ED3E92A-55D6-4301-BFBE-5771D49E0A49}" type="presOf" srcId="{0A9F14F6-3364-4FB5-B214-0D6E0753580B}" destId="{8FC3DC57-0B29-493A-9F84-FB6476F26B2C}" srcOrd="0" destOrd="0" presId="urn:microsoft.com/office/officeart/2008/layout/LinedList"/>
    <dgm:cxn modelId="{DBB85A6D-4D10-43DD-B993-98B37EB13D8C}" srcId="{379B93CE-591F-48EF-A598-B609C35DC134}" destId="{284AA80B-8338-413D-912C-5E06726EA3F8}" srcOrd="0" destOrd="0" parTransId="{34F2E047-D97B-4509-8A18-ED280D24FE5B}" sibTransId="{6516FB26-B614-46E2-8568-3F986051689E}"/>
    <dgm:cxn modelId="{F4D15984-319C-4319-BB2A-9A90BD279DA0}" srcId="{379B93CE-591F-48EF-A598-B609C35DC134}" destId="{83741B43-35E3-4046-A45B-97409C884636}" srcOrd="3" destOrd="0" parTransId="{E9923FC7-D178-47A3-842C-4A132CCF2DB7}" sibTransId="{EC42FE79-AC16-40AF-968F-61C8ED0F2CA3}"/>
    <dgm:cxn modelId="{6ECC0AA1-635B-463D-8B0B-54C586F2F810}" srcId="{379B93CE-591F-48EF-A598-B609C35DC134}" destId="{90283C68-68B8-4335-AA89-CD7BE754270A}" srcOrd="2" destOrd="0" parTransId="{E0C66E8B-9EBA-42E8-AAE2-9E26DC114559}" sibTransId="{A24A99BB-551A-48A8-A773-CC421F992B56}"/>
    <dgm:cxn modelId="{74A4F0C4-825C-471B-BB2C-B0BEE35F650B}" srcId="{379B93CE-591F-48EF-A598-B609C35DC134}" destId="{0A9F14F6-3364-4FB5-B214-0D6E0753580B}" srcOrd="4" destOrd="0" parTransId="{7CBA2CB1-F2CE-42BD-ADDD-685A2251AF34}" sibTransId="{8D03DAA7-0A77-4FDD-84D5-35967189B84D}"/>
    <dgm:cxn modelId="{ED2A17DA-CE05-47EE-8420-2573FA9471D9}" type="presOf" srcId="{90283C68-68B8-4335-AA89-CD7BE754270A}" destId="{2A88398D-C6A6-451B-BA21-EA3029A5A401}" srcOrd="0" destOrd="0" presId="urn:microsoft.com/office/officeart/2008/layout/LinedList"/>
    <dgm:cxn modelId="{31CCCDF7-06AF-4F9F-AA8D-5CD0B1B95B88}" type="presOf" srcId="{379B93CE-591F-48EF-A598-B609C35DC134}" destId="{644A59BE-D698-454B-99D5-40391E74052C}" srcOrd="0" destOrd="0" presId="urn:microsoft.com/office/officeart/2008/layout/LinedList"/>
    <dgm:cxn modelId="{ECD82C6D-B483-4ED8-B416-E157A50331F1}" type="presParOf" srcId="{644A59BE-D698-454B-99D5-40391E74052C}" destId="{13287944-79B6-4753-823B-AD75AD43FC3F}" srcOrd="0" destOrd="0" presId="urn:microsoft.com/office/officeart/2008/layout/LinedList"/>
    <dgm:cxn modelId="{BA9A6C4D-A299-49B8-B7BF-43E5F8D13810}" type="presParOf" srcId="{644A59BE-D698-454B-99D5-40391E74052C}" destId="{5304F59C-B0D5-4B0C-8132-60AEF22A7934}" srcOrd="1" destOrd="0" presId="urn:microsoft.com/office/officeart/2008/layout/LinedList"/>
    <dgm:cxn modelId="{9C8285E3-42DC-4A43-98CE-CE154A4CDF79}" type="presParOf" srcId="{5304F59C-B0D5-4B0C-8132-60AEF22A7934}" destId="{B8468FC3-5F16-4052-97D6-0B62DFEFBA58}" srcOrd="0" destOrd="0" presId="urn:microsoft.com/office/officeart/2008/layout/LinedList"/>
    <dgm:cxn modelId="{274CCD18-A188-42EB-8256-5E4C269307DA}" type="presParOf" srcId="{5304F59C-B0D5-4B0C-8132-60AEF22A7934}" destId="{459BDEA4-F68E-495F-BDA2-19F985FC42E7}" srcOrd="1" destOrd="0" presId="urn:microsoft.com/office/officeart/2008/layout/LinedList"/>
    <dgm:cxn modelId="{EC1EE7FD-EF69-4124-BFBF-F93BE8DEC700}" type="presParOf" srcId="{644A59BE-D698-454B-99D5-40391E74052C}" destId="{DB0F55D0-AF7A-4471-9846-6F99D9677A48}" srcOrd="2" destOrd="0" presId="urn:microsoft.com/office/officeart/2008/layout/LinedList"/>
    <dgm:cxn modelId="{8AA276BD-4776-44BE-9144-4CD34F610F82}" type="presParOf" srcId="{644A59BE-D698-454B-99D5-40391E74052C}" destId="{CD236FF3-2AEE-4FFD-BB90-CBB71DEF25F4}" srcOrd="3" destOrd="0" presId="urn:microsoft.com/office/officeart/2008/layout/LinedList"/>
    <dgm:cxn modelId="{FE5C5F0E-EC83-45C1-9CDA-842721577C0D}" type="presParOf" srcId="{CD236FF3-2AEE-4FFD-BB90-CBB71DEF25F4}" destId="{56785D9E-1968-4D3F-92A6-E33D19B67513}" srcOrd="0" destOrd="0" presId="urn:microsoft.com/office/officeart/2008/layout/LinedList"/>
    <dgm:cxn modelId="{F0985760-96B8-4FAE-AF8E-3F2F10A0298B}" type="presParOf" srcId="{CD236FF3-2AEE-4FFD-BB90-CBB71DEF25F4}" destId="{D49AB1C3-86F3-4079-856E-D0DD16589D85}" srcOrd="1" destOrd="0" presId="urn:microsoft.com/office/officeart/2008/layout/LinedList"/>
    <dgm:cxn modelId="{9AD9D238-4B63-4170-971A-5587E0CB2A29}" type="presParOf" srcId="{644A59BE-D698-454B-99D5-40391E74052C}" destId="{EA155AA0-312D-406F-AB1C-60715C7C9CFB}" srcOrd="4" destOrd="0" presId="urn:microsoft.com/office/officeart/2008/layout/LinedList"/>
    <dgm:cxn modelId="{DF03AE9F-772C-457D-A487-9E9945E1C49F}" type="presParOf" srcId="{644A59BE-D698-454B-99D5-40391E74052C}" destId="{3C3EABCD-6512-4A0D-9E3F-4671188A7F0F}" srcOrd="5" destOrd="0" presId="urn:microsoft.com/office/officeart/2008/layout/LinedList"/>
    <dgm:cxn modelId="{44CFB82B-A0DB-4FC4-9E3C-822C5E66A410}" type="presParOf" srcId="{3C3EABCD-6512-4A0D-9E3F-4671188A7F0F}" destId="{2A88398D-C6A6-451B-BA21-EA3029A5A401}" srcOrd="0" destOrd="0" presId="urn:microsoft.com/office/officeart/2008/layout/LinedList"/>
    <dgm:cxn modelId="{8FC937B3-0918-49B8-8B4C-F1D798F9FF99}" type="presParOf" srcId="{3C3EABCD-6512-4A0D-9E3F-4671188A7F0F}" destId="{DC7F7BD6-BFED-42C2-BE6C-32F699C4C8C3}" srcOrd="1" destOrd="0" presId="urn:microsoft.com/office/officeart/2008/layout/LinedList"/>
    <dgm:cxn modelId="{B6537C8F-E53D-430C-BA82-FAEDB8AAE2DC}" type="presParOf" srcId="{644A59BE-D698-454B-99D5-40391E74052C}" destId="{3CA9A9E3-F5B3-4864-8AA6-2F24BCC1EBB2}" srcOrd="6" destOrd="0" presId="urn:microsoft.com/office/officeart/2008/layout/LinedList"/>
    <dgm:cxn modelId="{5F8DC707-75C4-4B81-B521-F61D3FE0217E}" type="presParOf" srcId="{644A59BE-D698-454B-99D5-40391E74052C}" destId="{704BA2C0-1097-4BA1-951F-036559C549C7}" srcOrd="7" destOrd="0" presId="urn:microsoft.com/office/officeart/2008/layout/LinedList"/>
    <dgm:cxn modelId="{FB0D4634-45E4-494E-A957-687BD4C31C5C}" type="presParOf" srcId="{704BA2C0-1097-4BA1-951F-036559C549C7}" destId="{D28AB258-81EB-427D-AFB3-E7322B583B91}" srcOrd="0" destOrd="0" presId="urn:microsoft.com/office/officeart/2008/layout/LinedList"/>
    <dgm:cxn modelId="{E4887B72-D688-41AF-96F8-B7835B67AEE9}" type="presParOf" srcId="{704BA2C0-1097-4BA1-951F-036559C549C7}" destId="{1163F893-3601-4060-8734-E9A792FCDC7F}" srcOrd="1" destOrd="0" presId="urn:microsoft.com/office/officeart/2008/layout/LinedList"/>
    <dgm:cxn modelId="{A019C479-75AD-412E-8BA3-1F9F7145DDC6}" type="presParOf" srcId="{644A59BE-D698-454B-99D5-40391E74052C}" destId="{BA3CEEDA-F1C4-4DFE-A2C7-B5986BADD033}" srcOrd="8" destOrd="0" presId="urn:microsoft.com/office/officeart/2008/layout/LinedList"/>
    <dgm:cxn modelId="{40E60112-08D8-4E71-ADC8-1C48CD45BFE2}" type="presParOf" srcId="{644A59BE-D698-454B-99D5-40391E74052C}" destId="{8E11835D-3F33-46D6-9AB0-9E481308F837}" srcOrd="9" destOrd="0" presId="urn:microsoft.com/office/officeart/2008/layout/LinedList"/>
    <dgm:cxn modelId="{388ED958-0672-4678-A52B-EDDE06EF2543}" type="presParOf" srcId="{8E11835D-3F33-46D6-9AB0-9E481308F837}" destId="{8FC3DC57-0B29-493A-9F84-FB6476F26B2C}" srcOrd="0" destOrd="0" presId="urn:microsoft.com/office/officeart/2008/layout/LinedList"/>
    <dgm:cxn modelId="{BCAA4E95-47FA-48F4-92CF-C60A7FE64508}" type="presParOf" srcId="{8E11835D-3F33-46D6-9AB0-9E481308F837}" destId="{D5706FA4-A6B4-4364-A590-9A7DD2AE4CD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87944-79B6-4753-823B-AD75AD43FC3F}">
      <dsp:nvSpPr>
        <dsp:cNvPr id="0" name=""/>
        <dsp:cNvSpPr/>
      </dsp:nvSpPr>
      <dsp:spPr>
        <a:xfrm>
          <a:off x="0" y="2487"/>
          <a:ext cx="10523380"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8468FC3-5F16-4052-97D6-0B62DFEFBA58}">
      <dsp:nvSpPr>
        <dsp:cNvPr id="0" name=""/>
        <dsp:cNvSpPr/>
      </dsp:nvSpPr>
      <dsp:spPr>
        <a:xfrm>
          <a:off x="0" y="0"/>
          <a:ext cx="10523380" cy="6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Collaboration</a:t>
          </a:r>
          <a:r>
            <a:rPr lang="en-US" sz="2000" kern="1200" dirty="0"/>
            <a:t>: We will work in partnership with a wide array of individuals and organizations to broaden and enhance our ability to serve and advocate for all children and families.</a:t>
          </a:r>
        </a:p>
      </dsp:txBody>
      <dsp:txXfrm>
        <a:off x="0" y="0"/>
        <a:ext cx="10523380" cy="643022"/>
      </dsp:txXfrm>
    </dsp:sp>
    <dsp:sp modelId="{DB0F55D0-AF7A-4471-9846-6F99D9677A48}">
      <dsp:nvSpPr>
        <dsp:cNvPr id="0" name=""/>
        <dsp:cNvSpPr/>
      </dsp:nvSpPr>
      <dsp:spPr>
        <a:xfrm>
          <a:off x="0" y="645509"/>
          <a:ext cx="10523380"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6785D9E-1968-4D3F-92A6-E33D19B67513}">
      <dsp:nvSpPr>
        <dsp:cNvPr id="0" name=""/>
        <dsp:cNvSpPr/>
      </dsp:nvSpPr>
      <dsp:spPr>
        <a:xfrm>
          <a:off x="0" y="645509"/>
          <a:ext cx="10523380" cy="1092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Commitment</a:t>
          </a:r>
          <a:r>
            <a:rPr lang="en-US" sz="2000" kern="1200" dirty="0"/>
            <a:t>: We are dedicated to children’s educational success, health, and well-being through strong family and community engagement, while remaining accountable to the principles upon which our association was founded.</a:t>
          </a:r>
        </a:p>
      </dsp:txBody>
      <dsp:txXfrm>
        <a:off x="0" y="645509"/>
        <a:ext cx="10523380" cy="1092231"/>
      </dsp:txXfrm>
    </dsp:sp>
    <dsp:sp modelId="{EA155AA0-312D-406F-AB1C-60715C7C9CFB}">
      <dsp:nvSpPr>
        <dsp:cNvPr id="0" name=""/>
        <dsp:cNvSpPr/>
      </dsp:nvSpPr>
      <dsp:spPr>
        <a:xfrm>
          <a:off x="0" y="1737740"/>
          <a:ext cx="10523380"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A88398D-C6A6-451B-BA21-EA3029A5A401}">
      <dsp:nvSpPr>
        <dsp:cNvPr id="0" name=""/>
        <dsp:cNvSpPr/>
      </dsp:nvSpPr>
      <dsp:spPr>
        <a:xfrm>
          <a:off x="0" y="1790468"/>
          <a:ext cx="10523380" cy="125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Diversity</a:t>
          </a:r>
          <a:r>
            <a:rPr lang="en-US" sz="2000" kern="1200" dirty="0"/>
            <a:t>: We acknowledge the potential of everyone without regard, including but not limited to age, culture, economic status, educational background, ethnicity, gender, geographic location, legal status, marital status, mental ability, national origin, organizational position, parental status, physical ability, political philosophy, race, religion, sexual orientation, and work experience.</a:t>
          </a:r>
        </a:p>
      </dsp:txBody>
      <dsp:txXfrm>
        <a:off x="0" y="1790468"/>
        <a:ext cx="10523380" cy="1252429"/>
      </dsp:txXfrm>
    </dsp:sp>
    <dsp:sp modelId="{3CA9A9E3-F5B3-4864-8AA6-2F24BCC1EBB2}">
      <dsp:nvSpPr>
        <dsp:cNvPr id="0" name=""/>
        <dsp:cNvSpPr/>
      </dsp:nvSpPr>
      <dsp:spPr>
        <a:xfrm>
          <a:off x="0" y="2990170"/>
          <a:ext cx="10523380"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28AB258-81EB-427D-AFB3-E7322B583B91}">
      <dsp:nvSpPr>
        <dsp:cNvPr id="0" name=""/>
        <dsp:cNvSpPr/>
      </dsp:nvSpPr>
      <dsp:spPr>
        <a:xfrm>
          <a:off x="0" y="2990170"/>
          <a:ext cx="10237670" cy="989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Respect</a:t>
          </a:r>
          <a:r>
            <a:rPr lang="en-US" sz="2300" kern="1200" dirty="0"/>
            <a:t>: We value the individual contributions of members, employees, volunteers, and partners as we work collaboratively to achieve our association’s goals.</a:t>
          </a:r>
        </a:p>
      </dsp:txBody>
      <dsp:txXfrm>
        <a:off x="0" y="2990170"/>
        <a:ext cx="10237670" cy="989557"/>
      </dsp:txXfrm>
    </dsp:sp>
    <dsp:sp modelId="{BA3CEEDA-F1C4-4DFE-A2C7-B5986BADD033}">
      <dsp:nvSpPr>
        <dsp:cNvPr id="0" name=""/>
        <dsp:cNvSpPr/>
      </dsp:nvSpPr>
      <dsp:spPr>
        <a:xfrm>
          <a:off x="0" y="3979727"/>
          <a:ext cx="10523380"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FC3DC57-0B29-493A-9F84-FB6476F26B2C}">
      <dsp:nvSpPr>
        <dsp:cNvPr id="0" name=""/>
        <dsp:cNvSpPr/>
      </dsp:nvSpPr>
      <dsp:spPr>
        <a:xfrm>
          <a:off x="0" y="3979727"/>
          <a:ext cx="10523380" cy="125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Accountability</a:t>
          </a:r>
          <a:r>
            <a:rPr lang="en-US" sz="2300" kern="1200" dirty="0"/>
            <a:t>: All members, employees, volunteers, and partners have a shared responsibility to align their efforts toward the achievement of our association’s strategic initiatives.</a:t>
          </a:r>
        </a:p>
      </dsp:txBody>
      <dsp:txXfrm>
        <a:off x="0" y="3979727"/>
        <a:ext cx="10523380" cy="12524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6C3D2F-5A05-4596-A225-FC1456570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39C051B-F26C-4470-B56C-092B4E1C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E9A1B5-1BE4-4CD6-80C4-143959F034D3}" type="datetimeFigureOut">
              <a:rPr lang="en-US" smtClean="0"/>
              <a:t>11/4/2025</a:t>
            </a:fld>
            <a:endParaRPr lang="en-US" dirty="0"/>
          </a:p>
        </p:txBody>
      </p:sp>
      <p:sp>
        <p:nvSpPr>
          <p:cNvPr id="4" name="Footer Placeholder 3">
            <a:extLst>
              <a:ext uri="{FF2B5EF4-FFF2-40B4-BE49-F238E27FC236}">
                <a16:creationId xmlns:a16="http://schemas.microsoft.com/office/drawing/2014/main" id="{CD59DB8B-3A1C-4291-8A97-C19C5D31C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6310B9-42FE-4FE9-8C0B-5C7382DBB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FCFFF0-B784-4FE7-8A38-F89DE294F830}" type="slidenum">
              <a:rPr lang="en-US" smtClean="0"/>
              <a:t>‹#›</a:t>
            </a:fld>
            <a:endParaRPr lang="en-US" dirty="0"/>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6120A-21AF-4F12-ABAA-66A70823631B}" type="datetimeFigureOut">
              <a:rPr lang="en-US" smtClean="0"/>
              <a:t>11/4/2025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C672F-171E-46DC-915C-C7BCF99F5C42}" type="slidenum">
              <a:rPr lang="en-US" smtClean="0"/>
              <a:t>‹#›</a:t>
            </a:fld>
            <a:endParaRPr lang="en-US" dirty="0"/>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C672F-171E-46DC-915C-C7BCF99F5C42}" type="slidenum">
              <a:rPr lang="en-US" smtClean="0"/>
              <a:t>1</a:t>
            </a:fld>
            <a:endParaRPr lang="en-US" dirty="0"/>
          </a:p>
        </p:txBody>
      </p:sp>
    </p:spTree>
    <p:extLst>
      <p:ext uri="{BB962C8B-B14F-4D97-AF65-F5344CB8AC3E}">
        <p14:creationId xmlns:p14="http://schemas.microsoft.com/office/powerpoint/2010/main" val="357585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C672F-171E-46DC-915C-C7BCF99F5C42}" type="slidenum">
              <a:rPr lang="en-US" smtClean="0"/>
              <a:t>3</a:t>
            </a:fld>
            <a:endParaRPr lang="en-US" dirty="0"/>
          </a:p>
        </p:txBody>
      </p:sp>
    </p:spTree>
    <p:extLst>
      <p:ext uri="{BB962C8B-B14F-4D97-AF65-F5344CB8AC3E}">
        <p14:creationId xmlns:p14="http://schemas.microsoft.com/office/powerpoint/2010/main" val="273459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8C672F-171E-46DC-915C-C7BCF99F5C42}" type="slidenum">
              <a:rPr lang="en-US" smtClean="0"/>
              <a:t>4</a:t>
            </a:fld>
            <a:endParaRPr lang="en-US" dirty="0"/>
          </a:p>
        </p:txBody>
      </p:sp>
    </p:spTree>
    <p:extLst>
      <p:ext uri="{BB962C8B-B14F-4D97-AF65-F5344CB8AC3E}">
        <p14:creationId xmlns:p14="http://schemas.microsoft.com/office/powerpoint/2010/main" val="150245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8C672F-171E-46DC-915C-C7BCF99F5C42}" type="slidenum">
              <a:rPr lang="en-US" smtClean="0"/>
              <a:t>6</a:t>
            </a:fld>
            <a:endParaRPr lang="en-US" dirty="0"/>
          </a:p>
        </p:txBody>
      </p:sp>
    </p:spTree>
    <p:extLst>
      <p:ext uri="{BB962C8B-B14F-4D97-AF65-F5344CB8AC3E}">
        <p14:creationId xmlns:p14="http://schemas.microsoft.com/office/powerpoint/2010/main" val="397329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8C672F-171E-46DC-915C-C7BCF99F5C42}" type="slidenum">
              <a:rPr lang="en-US" smtClean="0"/>
              <a:t>12</a:t>
            </a:fld>
            <a:endParaRPr lang="en-US" dirty="0"/>
          </a:p>
        </p:txBody>
      </p:sp>
    </p:spTree>
    <p:extLst>
      <p:ext uri="{BB962C8B-B14F-4D97-AF65-F5344CB8AC3E}">
        <p14:creationId xmlns:p14="http://schemas.microsoft.com/office/powerpoint/2010/main" val="56208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a:extLst>
              <a:ext uri="{C183D7F6-B498-43B3-948B-1728B52AA6E4}">
                <adec:decorative xmlns:adec="http://schemas.microsoft.com/office/drawing/2017/decorative" val="1"/>
              </a:ext>
            </a:extLst>
          </p:cNvPr>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2" name="Title 1"/>
          <p:cNvSpPr>
            <a:spLocks noGrp="1"/>
          </p:cNvSpPr>
          <p:nvPr>
            <p:ph type="ctrTitle" hasCustomPrompt="1"/>
          </p:nvPr>
        </p:nvSpPr>
        <p:spPr>
          <a:xfrm>
            <a:off x="1078523" y="1098388"/>
            <a:ext cx="10318418" cy="4394988"/>
          </a:xfrm>
        </p:spPr>
        <p:txBody>
          <a:bodyPr anchor="ctr">
            <a:noAutofit/>
          </a:bodyPr>
          <a:lstStyle>
            <a:lvl1pPr algn="ctr">
              <a:defRPr sz="10000" spc="800" baseline="0"/>
            </a:lvl1pPr>
          </a:lstStyle>
          <a:p>
            <a:r>
              <a:rPr lang="en-US" dirty="0"/>
              <a:t>Click to add title</a:t>
            </a:r>
          </a:p>
        </p:txBody>
      </p:sp>
      <p:sp>
        <p:nvSpPr>
          <p:cNvPr id="3" name="Subtitle 2"/>
          <p:cNvSpPr>
            <a:spLocks noGrp="1"/>
          </p:cNvSpPr>
          <p:nvPr>
            <p:ph type="subTitle" idx="1" hasCustomPrompt="1"/>
          </p:nvPr>
        </p:nvSpPr>
        <p:spPr>
          <a:xfrm>
            <a:off x="1078523" y="5953318"/>
            <a:ext cx="10318418" cy="742279"/>
          </a:xfrm>
        </p:spPr>
        <p:txBody>
          <a:bodyPr anchor="ctr">
            <a:normAutofit/>
          </a:bodyPr>
          <a:lstStyle>
            <a:lvl1pPr marL="0" indent="0" algn="ctr">
              <a:lnSpc>
                <a:spcPct val="100000"/>
              </a:lnSpc>
              <a:buNone/>
              <a:defRPr sz="2800" b="0" i="0" cap="all"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Rectangle 12">
            <a:extLst>
              <a:ext uri="{C183D7F6-B498-43B3-948B-1728B52AA6E4}">
                <adec:decorative xmlns:adec="http://schemas.microsoft.com/office/drawing/2017/decorative" val="1"/>
              </a:ext>
            </a:extLst>
          </p:cNvP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A22F609B-DD4D-16EA-060F-7BFB50BA5B6D}"/>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 name="Rectangle 6">
            <a:extLst>
              <a:ext uri="{FF2B5EF4-FFF2-40B4-BE49-F238E27FC236}">
                <a16:creationId xmlns:a16="http://schemas.microsoft.com/office/drawing/2014/main" id="{096CFE02-2621-4755-7C89-6564B8F2F1B4}"/>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add title</a:t>
            </a:r>
          </a:p>
        </p:txBody>
      </p:sp>
      <p:sp>
        <p:nvSpPr>
          <p:cNvPr id="3" name="Date Placeholder 2"/>
          <p:cNvSpPr>
            <a:spLocks noGrp="1"/>
          </p:cNvSpPr>
          <p:nvPr>
            <p:ph type="dt" sz="half" idx="10"/>
          </p:nvPr>
        </p:nvSpPr>
        <p:spPr/>
        <p:txBody>
          <a:bodyPr/>
          <a:lstStyle/>
          <a:p>
            <a:fld id="{EF63B152-7103-4FFE-90AC-D94EB7F44A7E}" type="datetimeFigureOut">
              <a:rPr lang="en-US" smtClean="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84993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60DE4597-DCD7-DBB0-3265-E7EB70B26E45}"/>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6" name="Rectangle 5">
            <a:extLst>
              <a:ext uri="{FF2B5EF4-FFF2-40B4-BE49-F238E27FC236}">
                <a16:creationId xmlns:a16="http://schemas.microsoft.com/office/drawing/2014/main" id="{14EB0330-0047-93B1-0E5A-30782D06503B}"/>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F63B152-7103-4FFE-90AC-D94EB7F44A7E}" type="datetimeFigureOut">
              <a:rPr lang="en-US" smtClean="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61635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79454E9-64A4-5BCD-DBB2-0A8C474610FE}"/>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8" name="Rectangle 7">
            <a:extLst>
              <a:ext uri="{FF2B5EF4-FFF2-40B4-BE49-F238E27FC236}">
                <a16:creationId xmlns:a16="http://schemas.microsoft.com/office/drawing/2014/main" id="{6077EF47-0E28-324A-BFDB-6DA237E7E060}"/>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1251677" y="382385"/>
            <a:ext cx="10523379" cy="1800098"/>
          </a:xfrm>
        </p:spPr>
        <p:txBody>
          <a:bodyPr>
            <a:normAutofit/>
          </a:bodyPr>
          <a:lstStyle>
            <a:lvl1pPr>
              <a:defRPr sz="4000"/>
            </a:lvl1pPr>
          </a:lstStyle>
          <a:p>
            <a:r>
              <a:rPr lang="en-US" dirty="0"/>
              <a:t>Click to add title</a:t>
            </a:r>
          </a:p>
        </p:txBody>
      </p:sp>
      <p:sp>
        <p:nvSpPr>
          <p:cNvPr id="3" name="Content Placeholder 2"/>
          <p:cNvSpPr>
            <a:spLocks noGrp="1"/>
          </p:cNvSpPr>
          <p:nvPr>
            <p:ph idx="1" hasCustomPrompt="1"/>
          </p:nvPr>
        </p:nvSpPr>
        <p:spPr>
          <a:xfrm>
            <a:off x="1251677" y="2286001"/>
            <a:ext cx="10523379" cy="3593591"/>
          </a:xfrm>
        </p:spPr>
        <p:txBody>
          <a:bodyP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63B152-7103-4FFE-90AC-D94EB7F44A7E}"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6875113-6CF9-DCB5-3194-7B5DC7DB758A}"/>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9" name="Rectangle 8">
            <a:extLst>
              <a:ext uri="{FF2B5EF4-FFF2-40B4-BE49-F238E27FC236}">
                <a16:creationId xmlns:a16="http://schemas.microsoft.com/office/drawing/2014/main" id="{A97A9FEF-52A0-808F-183C-E69D0BD7DEB7}"/>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1251678" y="655604"/>
            <a:ext cx="4028348" cy="5387886"/>
          </a:xfrm>
        </p:spPr>
        <p:txBody>
          <a:bodyPr anchor="ctr">
            <a:normAutofit/>
          </a:bodyPr>
          <a:lstStyle>
            <a:lvl1pPr algn="l">
              <a:defRPr sz="4000"/>
            </a:lvl1pPr>
          </a:lstStyle>
          <a:p>
            <a:r>
              <a:rPr lang="en-US" dirty="0"/>
              <a:t>Click to add title</a:t>
            </a:r>
          </a:p>
        </p:txBody>
      </p:sp>
      <p:sp>
        <p:nvSpPr>
          <p:cNvPr id="3" name="Content Placeholder 2"/>
          <p:cNvSpPr>
            <a:spLocks noGrp="1"/>
          </p:cNvSpPr>
          <p:nvPr>
            <p:ph idx="1" hasCustomPrompt="1"/>
          </p:nvPr>
        </p:nvSpPr>
        <p:spPr>
          <a:xfrm>
            <a:off x="5280026" y="655604"/>
            <a:ext cx="5986078" cy="5387886"/>
          </a:xfrm>
        </p:spPr>
        <p:txBody>
          <a:bodyP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63B152-7103-4FFE-90AC-D94EB7F44A7E}"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420811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82629D6-C81C-6C07-314D-B2D901A71DD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14" name="Rectangle 13">
              <a:extLst>
                <a:ext uri="{FF2B5EF4-FFF2-40B4-BE49-F238E27FC236}">
                  <a16:creationId xmlns:a16="http://schemas.microsoft.com/office/drawing/2014/main" id="{C7006ED6-1912-6865-5D19-6FCA22094F1E}"/>
                </a:ext>
              </a:extLst>
            </p:cNvPr>
            <p:cNvSpPr/>
            <p:nvPr userDrawn="1"/>
          </p:nvSpPr>
          <p:spPr>
            <a:xfrm>
              <a:off x="5530964" y="0"/>
              <a:ext cx="6661036"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D54FFD-5890-0058-F8A8-53847637E554}"/>
                </a:ext>
              </a:extLst>
            </p:cNvPr>
            <p:cNvGrpSpPr/>
            <p:nvPr userDrawn="1"/>
          </p:nvGrpSpPr>
          <p:grpSpPr>
            <a:xfrm>
              <a:off x="196964" y="0"/>
              <a:ext cx="7377024" cy="6858000"/>
              <a:chOff x="196964" y="0"/>
              <a:chExt cx="7377024" cy="6858000"/>
            </a:xfrm>
          </p:grpSpPr>
          <p:sp>
            <p:nvSpPr>
              <p:cNvPr id="10" name="Freeform 6" title="Left scallop edge">
                <a:extLst>
                  <a:ext uri="{FF2B5EF4-FFF2-40B4-BE49-F238E27FC236}">
                    <a16:creationId xmlns:a16="http://schemas.microsoft.com/office/drawing/2014/main" id="{79990210-1F9B-2CE1-E438-60E6728E96E4}"/>
                  </a:ext>
                </a:extLst>
              </p:cNvPr>
              <p:cNvSpPr/>
              <p:nvPr userDrawn="1"/>
            </p:nvSpPr>
            <p:spPr bwMode="auto">
              <a:xfrm>
                <a:off x="6688163"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2">
                  <a:lumMod val="90000"/>
                </a:schemeClr>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114EED43-19C6-3D75-5205-DBAE6551B347}"/>
                  </a:ext>
                </a:extLst>
              </p:cNvPr>
              <p:cNvSpPr/>
              <p:nvPr userDrawn="1"/>
            </p:nvSpPr>
            <p:spPr>
              <a:xfrm>
                <a:off x="196964" y="0"/>
                <a:ext cx="6661036"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title="right edge border">
              <a:extLst>
                <a:ext uri="{FF2B5EF4-FFF2-40B4-BE49-F238E27FC236}">
                  <a16:creationId xmlns:a16="http://schemas.microsoft.com/office/drawing/2014/main" id="{774323D2-93FE-5FD5-676F-452C98106A6E}"/>
                </a:ext>
              </a:extLst>
            </p:cNvPr>
            <p:cNvSpPr/>
            <p:nvPr userDrawn="1"/>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p:ph type="title" hasCustomPrompt="1"/>
          </p:nvPr>
        </p:nvSpPr>
        <p:spPr>
          <a:xfrm>
            <a:off x="8039820" y="382385"/>
            <a:ext cx="3709358" cy="5742370"/>
          </a:xfrm>
        </p:spPr>
        <p:txBody>
          <a:bodyPr anchor="ctr">
            <a:normAutofit/>
          </a:bodyPr>
          <a:lstStyle>
            <a:lvl1pPr>
              <a:defRPr sz="4000"/>
            </a:lvl1pPr>
          </a:lstStyle>
          <a:p>
            <a:r>
              <a:rPr lang="en-US" dirty="0"/>
              <a:t>Click to add title</a:t>
            </a:r>
          </a:p>
        </p:txBody>
      </p:sp>
      <p:sp>
        <p:nvSpPr>
          <p:cNvPr id="3" name="Content Placeholder 2"/>
          <p:cNvSpPr>
            <a:spLocks noGrp="1"/>
          </p:cNvSpPr>
          <p:nvPr>
            <p:ph idx="1" hasCustomPrompt="1"/>
          </p:nvPr>
        </p:nvSpPr>
        <p:spPr>
          <a:xfrm>
            <a:off x="776376" y="508959"/>
            <a:ext cx="6305911" cy="5615796"/>
          </a:xfrm>
        </p:spPr>
        <p:txBody>
          <a:bodyP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63B152-7103-4FFE-90AC-D94EB7F44A7E}"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316330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4">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9CA508-3C86-3580-504F-B66601B72530}"/>
              </a:ext>
              <a:ext uri="{C183D7F6-B498-43B3-948B-1728B52AA6E4}">
                <adec:decorative xmlns:adec="http://schemas.microsoft.com/office/drawing/2017/decorative" val="1"/>
              </a:ext>
            </a:extLst>
          </p:cNvPr>
          <p:cNvGrpSpPr/>
          <p:nvPr userDrawn="1"/>
        </p:nvGrpSpPr>
        <p:grpSpPr>
          <a:xfrm>
            <a:off x="0" y="0"/>
            <a:ext cx="12198688" cy="6858000"/>
            <a:chOff x="0" y="0"/>
            <a:chExt cx="12198688" cy="6858000"/>
          </a:xfrm>
        </p:grpSpPr>
        <p:sp>
          <p:nvSpPr>
            <p:cNvPr id="14" name="Rectangle 13">
              <a:extLst>
                <a:ext uri="{FF2B5EF4-FFF2-40B4-BE49-F238E27FC236}">
                  <a16:creationId xmlns:a16="http://schemas.microsoft.com/office/drawing/2014/main" id="{C7006ED6-1912-6865-5D19-6FCA22094F1E}"/>
                </a:ext>
              </a:extLst>
            </p:cNvPr>
            <p:cNvSpPr/>
            <p:nvPr userDrawn="1"/>
          </p:nvSpPr>
          <p:spPr>
            <a:xfrm>
              <a:off x="5727928" y="0"/>
              <a:ext cx="647076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title="Left scallop edge">
              <a:extLst>
                <a:ext uri="{FF2B5EF4-FFF2-40B4-BE49-F238E27FC236}">
                  <a16:creationId xmlns:a16="http://schemas.microsoft.com/office/drawing/2014/main" id="{79990210-1F9B-2CE1-E438-60E6728E96E4}"/>
                </a:ext>
              </a:extLst>
            </p:cNvPr>
            <p:cNvSpPr/>
            <p:nvPr userDrawn="1"/>
          </p:nvSpPr>
          <p:spPr bwMode="auto">
            <a:xfrm>
              <a:off x="539986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114EED43-19C6-3D75-5205-DBAE6551B347}"/>
                </a:ext>
              </a:extLst>
            </p:cNvPr>
            <p:cNvSpPr/>
            <p:nvPr userDrawn="1"/>
          </p:nvSpPr>
          <p:spPr>
            <a:xfrm>
              <a:off x="196964" y="0"/>
              <a:ext cx="5334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title="right edge border">
              <a:extLst>
                <a:ext uri="{FF2B5EF4-FFF2-40B4-BE49-F238E27FC236}">
                  <a16:creationId xmlns:a16="http://schemas.microsoft.com/office/drawing/2014/main" id="{774323D2-93FE-5FD5-676F-452C98106A6E}"/>
                </a:ext>
              </a:extLst>
            </p:cNvPr>
            <p:cNvSpPr/>
            <p:nvPr userDrawn="1"/>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userDrawn="1">
            <p:ph type="title" hasCustomPrompt="1"/>
          </p:nvPr>
        </p:nvSpPr>
        <p:spPr>
          <a:xfrm>
            <a:off x="934958" y="526210"/>
            <a:ext cx="4464908" cy="5817106"/>
          </a:xfrm>
        </p:spPr>
        <p:txBody>
          <a:bodyPr anchor="ctr">
            <a:normAutofit/>
          </a:bodyPr>
          <a:lstStyle>
            <a:lvl1pPr>
              <a:defRPr sz="4000"/>
            </a:lvl1pPr>
          </a:lstStyle>
          <a:p>
            <a:r>
              <a:rPr lang="en-US" dirty="0"/>
              <a:t>Click to add title</a:t>
            </a:r>
          </a:p>
        </p:txBody>
      </p:sp>
      <p:sp>
        <p:nvSpPr>
          <p:cNvPr id="3" name="Content Placeholder 2"/>
          <p:cNvSpPr>
            <a:spLocks noGrp="1"/>
          </p:cNvSpPr>
          <p:nvPr userDrawn="1">
            <p:ph idx="1" hasCustomPrompt="1"/>
          </p:nvPr>
        </p:nvSpPr>
        <p:spPr>
          <a:xfrm>
            <a:off x="6719977" y="526210"/>
            <a:ext cx="4921464" cy="5817106"/>
          </a:xfrm>
        </p:spPr>
        <p:txBody>
          <a:bodyPr anchor="ct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403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97CCFE93-3875-D188-55BA-86E16415CFD4}"/>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B471D729-2B26-A81B-0CB0-4E0A1AEA19BD}"/>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080477" y="1061049"/>
            <a:ext cx="6358152" cy="3666225"/>
          </a:xfrm>
        </p:spPr>
        <p:txBody>
          <a:bodyPr anchor="ctr">
            <a:normAutofit/>
          </a:bodyPr>
          <a:lstStyle>
            <a:lvl1pPr algn="ctr">
              <a:defRPr sz="4000" spc="800" baseline="0"/>
            </a:lvl1pPr>
          </a:lstStyle>
          <a:p>
            <a:r>
              <a:rPr lang="en-US" dirty="0"/>
              <a:t>Click to add title</a:t>
            </a:r>
          </a:p>
        </p:txBody>
      </p:sp>
      <p:sp>
        <p:nvSpPr>
          <p:cNvPr id="12" name="Picture Placeholder 11">
            <a:extLst>
              <a:ext uri="{FF2B5EF4-FFF2-40B4-BE49-F238E27FC236}">
                <a16:creationId xmlns:a16="http://schemas.microsoft.com/office/drawing/2014/main" id="{1ACE9BDE-37AB-2DA6-B4F2-3E7F0F66AB62}"/>
              </a:ext>
            </a:extLst>
          </p:cNvPr>
          <p:cNvSpPr>
            <a:spLocks noGrp="1"/>
          </p:cNvSpPr>
          <p:nvPr>
            <p:ph type="pic" sz="quarter" idx="11"/>
          </p:nvPr>
        </p:nvSpPr>
        <p:spPr>
          <a:xfrm>
            <a:off x="1258945" y="1690688"/>
            <a:ext cx="3401568" cy="3401568"/>
          </a:xfrm>
        </p:spPr>
        <p:txBody>
          <a:bodyPr>
            <a:normAutofit/>
          </a:bodyPr>
          <a:lstStyle>
            <a:lvl1pPr marL="0" indent="0" algn="ctr">
              <a:buNone/>
              <a:defRPr sz="1800"/>
            </a:lvl1pPr>
          </a:lstStyle>
          <a:p>
            <a:r>
              <a:rPr lang="en-US"/>
              <a:t>Click icon to add picture</a:t>
            </a:r>
            <a:endParaRPr lang="en-US" dirty="0"/>
          </a:p>
        </p:txBody>
      </p:sp>
      <p:sp>
        <p:nvSpPr>
          <p:cNvPr id="10" name="Text Placeholder 9">
            <a:extLst>
              <a:ext uri="{FF2B5EF4-FFF2-40B4-BE49-F238E27FC236}">
                <a16:creationId xmlns:a16="http://schemas.microsoft.com/office/drawing/2014/main" id="{FC2DFA44-C5AA-7A71-CCFD-2B79F5B2F951}"/>
              </a:ext>
            </a:extLst>
          </p:cNvPr>
          <p:cNvSpPr>
            <a:spLocks noGrp="1"/>
          </p:cNvSpPr>
          <p:nvPr>
            <p:ph type="body" sz="quarter" idx="10" hasCustomPrompt="1"/>
          </p:nvPr>
        </p:nvSpPr>
        <p:spPr>
          <a:xfrm>
            <a:off x="5080477" y="4856009"/>
            <a:ext cx="6358153" cy="1778000"/>
          </a:xfrm>
        </p:spPr>
        <p:txBody>
          <a:bodyPr>
            <a:normAutofit/>
          </a:bodyPr>
          <a:lstStyle>
            <a:lvl1pPr marL="0" indent="0" algn="ctr">
              <a:buNone/>
              <a:defRPr sz="2800" b="1" cap="all" spc="400" baseline="0">
                <a:solidFill>
                  <a:schemeClr val="tx2"/>
                </a:solidFill>
                <a:latin typeface="+mn-lt"/>
              </a:defRPr>
            </a:lvl1pPr>
            <a:lvl2pPr marL="457200" indent="0">
              <a:buNone/>
              <a:defRPr cap="all" baseline="0">
                <a:solidFill>
                  <a:schemeClr val="tx2">
                    <a:lumMod val="90000"/>
                    <a:lumOff val="10000"/>
                  </a:schemeClr>
                </a:solidFill>
                <a:latin typeface="+mj-lt"/>
              </a:defRPr>
            </a:lvl2pPr>
            <a:lvl3pPr marL="914400" indent="0">
              <a:buNone/>
              <a:defRPr cap="all" baseline="0">
                <a:solidFill>
                  <a:schemeClr val="tx2">
                    <a:lumMod val="90000"/>
                    <a:lumOff val="10000"/>
                  </a:schemeClr>
                </a:solidFill>
                <a:latin typeface="+mj-lt"/>
              </a:defRPr>
            </a:lvl3pPr>
            <a:lvl4pPr marL="1371600" indent="0">
              <a:buNone/>
              <a:defRPr cap="all" baseline="0">
                <a:solidFill>
                  <a:schemeClr val="tx2">
                    <a:lumMod val="90000"/>
                    <a:lumOff val="10000"/>
                  </a:schemeClr>
                </a:solidFill>
                <a:latin typeface="+mj-lt"/>
              </a:defRPr>
            </a:lvl4pPr>
            <a:lvl5pPr marL="1828800" indent="0">
              <a:buNone/>
              <a:defRPr cap="all" baseline="0">
                <a:solidFill>
                  <a:schemeClr val="tx2">
                    <a:lumMod val="90000"/>
                    <a:lumOff val="10000"/>
                  </a:schemeClr>
                </a:solidFill>
                <a:latin typeface="+mj-lt"/>
              </a:defRPr>
            </a:lvl5pPr>
          </a:lstStyle>
          <a:p>
            <a:r>
              <a:rPr lang="en-US" dirty="0"/>
              <a:t>Click to add text</a:t>
            </a:r>
          </a:p>
        </p:txBody>
      </p:sp>
    </p:spTree>
    <p:extLst>
      <p:ext uri="{BB962C8B-B14F-4D97-AF65-F5344CB8AC3E}">
        <p14:creationId xmlns:p14="http://schemas.microsoft.com/office/powerpoint/2010/main" val="327730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9768" y="416664"/>
            <a:ext cx="7788938" cy="3221482"/>
          </a:xfrm>
        </p:spPr>
        <p:txBody>
          <a:bodyPr anchor="b">
            <a:noAutofit/>
          </a:bodyPr>
          <a:lstStyle>
            <a:lvl1pPr>
              <a:defRPr sz="4000" b="0" cap="none" spc="0" baseline="0">
                <a:solidFill>
                  <a:schemeClr val="tx2"/>
                </a:solidFill>
              </a:defRPr>
            </a:lvl1pPr>
          </a:lstStyle>
          <a:p>
            <a:r>
              <a:rPr lang="en-US" dirty="0"/>
              <a:t>Click to add title</a:t>
            </a:r>
          </a:p>
        </p:txBody>
      </p:sp>
      <p:sp>
        <p:nvSpPr>
          <p:cNvPr id="3" name="Text Placeholder 2"/>
          <p:cNvSpPr>
            <a:spLocks noGrp="1"/>
          </p:cNvSpPr>
          <p:nvPr>
            <p:ph type="body" idx="1" hasCustomPrompt="1"/>
          </p:nvPr>
        </p:nvSpPr>
        <p:spPr>
          <a:xfrm>
            <a:off x="3489768" y="4197347"/>
            <a:ext cx="7788938" cy="951135"/>
          </a:xfrm>
        </p:spPr>
        <p:txBody>
          <a:bodyPr>
            <a:normAutofit/>
          </a:bodyPr>
          <a:lstStyle>
            <a:lvl1pPr marL="0" indent="0">
              <a:lnSpc>
                <a:spcPct val="100000"/>
              </a:lnSpc>
              <a:buNone/>
              <a:defRPr sz="4000" b="0" i="0" cap="none" spc="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grpSp>
        <p:nvGrpSpPr>
          <p:cNvPr id="7" name="Group 6">
            <a:extLst>
              <a:ext uri="{C183D7F6-B498-43B3-948B-1728B52AA6E4}">
                <adec:decorative xmlns:adec="http://schemas.microsoft.com/office/drawing/2017/decorative" val="1"/>
              </a:ext>
            </a:extLst>
          </p:cNvPr>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9D4F4AB8-D880-91F9-0D11-F20D0050D75D}"/>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9" name="Rectangle 8">
            <a:extLst>
              <a:ext uri="{FF2B5EF4-FFF2-40B4-BE49-F238E27FC236}">
                <a16:creationId xmlns:a16="http://schemas.microsoft.com/office/drawing/2014/main" id="{074DB69F-EBF7-DEBE-7DFD-A9D36DCEDC8F}"/>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sz="half" idx="1" hasCustomPrompt="1"/>
          </p:nvPr>
        </p:nvSpPr>
        <p:spPr>
          <a:xfrm>
            <a:off x="1257300" y="2286000"/>
            <a:ext cx="4800600" cy="36195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647796" y="2286000"/>
            <a:ext cx="4800600" cy="361950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F63B152-7103-4FFE-90AC-D94EB7F44A7E}"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7002744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3A6D7BE-752B-EB58-A926-E58EBEF600F1}"/>
              </a:ext>
              <a:ext uri="{C183D7F6-B498-43B3-948B-1728B52AA6E4}">
                <adec:decorative xmlns:adec="http://schemas.microsoft.com/office/drawing/2017/decorative" val="1"/>
              </a:ext>
            </a:extLst>
          </p:cNvPr>
          <p:cNvSpPr/>
          <p:nvPr userDrawn="1"/>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1" name="Rectangle 10">
            <a:extLst>
              <a:ext uri="{FF2B5EF4-FFF2-40B4-BE49-F238E27FC236}">
                <a16:creationId xmlns:a16="http://schemas.microsoft.com/office/drawing/2014/main" id="{1D0428EF-AEF1-9AF0-0271-91E838A4177B}"/>
              </a:ext>
              <a:ext uri="{C183D7F6-B498-43B3-948B-1728B52AA6E4}">
                <adec:decorative xmlns:adec="http://schemas.microsoft.com/office/drawing/2017/decorative" val="1"/>
              </a:ext>
            </a:extLst>
          </p:cNvPr>
          <p:cNvSpPr/>
          <p:nvPr userDrawn="1"/>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hasCustomPrompt="1"/>
          </p:nvPr>
        </p:nvSpPr>
        <p:spPr>
          <a:xfrm>
            <a:off x="1252728" y="381000"/>
            <a:ext cx="10172700" cy="1493517"/>
          </a:xfrm>
        </p:spPr>
        <p:txBody>
          <a:bodyPr/>
          <a:lstStyle/>
          <a:p>
            <a:r>
              <a:rPr lang="en-US" dirty="0"/>
              <a:t>Click to add title</a:t>
            </a:r>
          </a:p>
        </p:txBody>
      </p:sp>
      <p:sp>
        <p:nvSpPr>
          <p:cNvPr id="3" name="Text Placeholder 2"/>
          <p:cNvSpPr>
            <a:spLocks noGrp="1"/>
          </p:cNvSpPr>
          <p:nvPr>
            <p:ph type="body" idx="1" hasCustomPrompt="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add text</a:t>
            </a:r>
          </a:p>
        </p:txBody>
      </p:sp>
      <p:sp>
        <p:nvSpPr>
          <p:cNvPr id="4" name="Content Placeholder 3"/>
          <p:cNvSpPr>
            <a:spLocks noGrp="1"/>
          </p:cNvSpPr>
          <p:nvPr>
            <p:ph sz="half" idx="2" hasCustomPrompt="1"/>
          </p:nvPr>
        </p:nvSpPr>
        <p:spPr>
          <a:xfrm>
            <a:off x="1257300" y="2909102"/>
            <a:ext cx="4800600" cy="299639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add text</a:t>
            </a:r>
          </a:p>
        </p:txBody>
      </p:sp>
      <p:sp>
        <p:nvSpPr>
          <p:cNvPr id="6" name="Content Placeholder 5"/>
          <p:cNvSpPr>
            <a:spLocks noGrp="1"/>
          </p:cNvSpPr>
          <p:nvPr>
            <p:ph sz="quarter" idx="4" hasCustomPrompt="1"/>
          </p:nvPr>
        </p:nvSpPr>
        <p:spPr>
          <a:xfrm>
            <a:off x="6633864" y="2909102"/>
            <a:ext cx="4800600" cy="299639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F63B152-7103-4FFE-90AC-D94EB7F44A7E}" type="datetimeFigureOut">
              <a:rPr lang="en-US" smtClean="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55832357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F63B152-7103-4FFE-90AC-D94EB7F44A7E}" type="datetimeFigureOut">
              <a:rPr lang="en-US" smtClean="0"/>
              <a:t>11/4/2025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99DD5A9-4EF1-497E-92EF-2D23CF305E03}" type="slidenum">
              <a:rPr lang="en-US" smtClean="0"/>
              <a:t>‹#›</a:t>
            </a:fld>
            <a:endParaRPr lang="en-US" dirty="0"/>
          </a:p>
        </p:txBody>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rotary6420.org/Stories/membership-update-from-membership-committee"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ailsunqwhitney.pages.dev/sjsnim-agenda-vs-calendar-202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astonishingceiyrs.blogspot.com/2022/01/types-of-report.html"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hyperlink" Target="https://www.fundraisingbrick.com/fundraising-goal-thermometer/fundraiser-icon/" TargetMode="External"/><Relationship Id="rId5" Type="http://schemas.openxmlformats.org/officeDocument/2006/relationships/image" Target="../media/image10.jpg"/><Relationship Id="rId4" Type="http://schemas.openxmlformats.org/officeDocument/2006/relationships/hyperlink" Target="https://w.paybee.io/post/school-fundraising-ide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88DD-3717-47D0-B979-D111D81B46AA}"/>
              </a:ext>
            </a:extLst>
          </p:cNvPr>
          <p:cNvSpPr>
            <a:spLocks noGrp="1"/>
          </p:cNvSpPr>
          <p:nvPr>
            <p:ph type="ctrTitle"/>
          </p:nvPr>
        </p:nvSpPr>
        <p:spPr>
          <a:xfrm>
            <a:off x="978408" y="1070956"/>
            <a:ext cx="10680192" cy="4394988"/>
          </a:xfrm>
        </p:spPr>
        <p:txBody>
          <a:bodyPr/>
          <a:lstStyle/>
          <a:p>
            <a:r>
              <a:rPr lang="en-US" sz="4800" b="1" i="1" dirty="0"/>
              <a:t>Parent Teacher Student Association (</a:t>
            </a:r>
            <a:r>
              <a:rPr lang="en-US" sz="4800" b="1" i="1" dirty="0" err="1"/>
              <a:t>Ptsa</a:t>
            </a:r>
            <a:r>
              <a:rPr lang="en-US" sz="4800" b="1" i="1" dirty="0"/>
              <a:t>) </a:t>
            </a:r>
            <a:br>
              <a:rPr lang="en-US" sz="4800" b="1" i="1" dirty="0"/>
            </a:br>
            <a:r>
              <a:rPr lang="en-US" sz="4800" b="1" i="1" dirty="0"/>
              <a:t>Gwynn park high School (GPHS)</a:t>
            </a:r>
            <a:br>
              <a:rPr lang="en-US" sz="4800" b="1" i="1" dirty="0"/>
            </a:br>
            <a:r>
              <a:rPr lang="en-US" sz="4800" b="1" dirty="0"/>
              <a:t>GENERAL Membership meeting</a:t>
            </a:r>
          </a:p>
        </p:txBody>
      </p:sp>
      <p:sp>
        <p:nvSpPr>
          <p:cNvPr id="11" name="Subtitle 10">
            <a:extLst>
              <a:ext uri="{FF2B5EF4-FFF2-40B4-BE49-F238E27FC236}">
                <a16:creationId xmlns:a16="http://schemas.microsoft.com/office/drawing/2014/main" id="{5C630DD8-ABA8-DB4D-E842-0B6A9C4C3FF7}"/>
              </a:ext>
            </a:extLst>
          </p:cNvPr>
          <p:cNvSpPr>
            <a:spLocks noGrp="1"/>
          </p:cNvSpPr>
          <p:nvPr>
            <p:ph type="subTitle" idx="1"/>
          </p:nvPr>
        </p:nvSpPr>
        <p:spPr>
          <a:xfrm>
            <a:off x="1078523" y="5953318"/>
            <a:ext cx="10318418" cy="742279"/>
          </a:xfrm>
        </p:spPr>
        <p:txBody>
          <a:bodyPr/>
          <a:lstStyle/>
          <a:p>
            <a:r>
              <a:rPr lang="en-US" dirty="0"/>
              <a:t>Tuesday, November 4, 2025</a:t>
            </a:r>
          </a:p>
        </p:txBody>
      </p:sp>
      <p:pic>
        <p:nvPicPr>
          <p:cNvPr id="3" name="Picture 2">
            <a:extLst>
              <a:ext uri="{FF2B5EF4-FFF2-40B4-BE49-F238E27FC236}">
                <a16:creationId xmlns:a16="http://schemas.microsoft.com/office/drawing/2014/main" id="{8BA7D697-C6B6-4F46-2C9B-E77BE610E4AC}"/>
              </a:ext>
            </a:extLst>
          </p:cNvPr>
          <p:cNvPicPr>
            <a:picLocks noChangeAspect="1"/>
          </p:cNvPicPr>
          <p:nvPr/>
        </p:nvPicPr>
        <p:blipFill>
          <a:blip r:embed="rId3"/>
          <a:stretch>
            <a:fillRect/>
          </a:stretch>
        </p:blipFill>
        <p:spPr>
          <a:xfrm>
            <a:off x="311761" y="3455"/>
            <a:ext cx="1533524" cy="1533524"/>
          </a:xfrm>
          <a:prstGeom prst="rect">
            <a:avLst/>
          </a:prstGeom>
        </p:spPr>
      </p:pic>
      <p:pic>
        <p:nvPicPr>
          <p:cNvPr id="4" name="Picture 3">
            <a:extLst>
              <a:ext uri="{FF2B5EF4-FFF2-40B4-BE49-F238E27FC236}">
                <a16:creationId xmlns:a16="http://schemas.microsoft.com/office/drawing/2014/main" id="{627D6A8B-730A-C6E4-8642-DB79E438DFAB}"/>
              </a:ext>
            </a:extLst>
          </p:cNvPr>
          <p:cNvPicPr>
            <a:picLocks noChangeAspect="1"/>
          </p:cNvPicPr>
          <p:nvPr/>
        </p:nvPicPr>
        <p:blipFill>
          <a:blip r:embed="rId4"/>
          <a:stretch>
            <a:fillRect/>
          </a:stretch>
        </p:blipFill>
        <p:spPr>
          <a:xfrm>
            <a:off x="9479257" y="5384994"/>
            <a:ext cx="2712743" cy="1473006"/>
          </a:xfrm>
          <a:prstGeom prst="rect">
            <a:avLst/>
          </a:prstGeom>
        </p:spPr>
      </p:pic>
    </p:spTree>
    <p:extLst>
      <p:ext uri="{BB962C8B-B14F-4D97-AF65-F5344CB8AC3E}">
        <p14:creationId xmlns:p14="http://schemas.microsoft.com/office/powerpoint/2010/main" val="195701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9290-2EAC-B133-C83F-61F781B6261C}"/>
              </a:ext>
            </a:extLst>
          </p:cNvPr>
          <p:cNvSpPr>
            <a:spLocks noGrp="1"/>
          </p:cNvSpPr>
          <p:nvPr>
            <p:ph type="title"/>
          </p:nvPr>
        </p:nvSpPr>
        <p:spPr/>
        <p:txBody>
          <a:bodyPr/>
          <a:lstStyle/>
          <a:p>
            <a:pPr algn="ctr"/>
            <a:r>
              <a:rPr lang="en-US" dirty="0"/>
              <a:t>Membership drive</a:t>
            </a:r>
          </a:p>
        </p:txBody>
      </p:sp>
      <p:pic>
        <p:nvPicPr>
          <p:cNvPr id="4" name="Content Placeholder 3">
            <a:extLst>
              <a:ext uri="{FF2B5EF4-FFF2-40B4-BE49-F238E27FC236}">
                <a16:creationId xmlns:a16="http://schemas.microsoft.com/office/drawing/2014/main" id="{E5813BD5-36FD-3320-971D-2F63CF78E913}"/>
              </a:ext>
            </a:extLst>
          </p:cNvPr>
          <p:cNvPicPr>
            <a:picLocks noGrp="1" noChangeAspect="1"/>
          </p:cNvPicPr>
          <p:nvPr>
            <p:ph idx="1"/>
          </p:nvPr>
        </p:nvPicPr>
        <p:blipFill>
          <a:blip r:embed="rId2"/>
          <a:stretch>
            <a:fillRect/>
          </a:stretch>
        </p:blipFill>
        <p:spPr>
          <a:xfrm>
            <a:off x="8584949" y="3544573"/>
            <a:ext cx="2670967" cy="2670967"/>
          </a:xfrm>
          <a:prstGeom prst="rect">
            <a:avLst/>
          </a:prstGeom>
        </p:spPr>
      </p:pic>
      <p:pic>
        <p:nvPicPr>
          <p:cNvPr id="5" name="Picture 4">
            <a:extLst>
              <a:ext uri="{FF2B5EF4-FFF2-40B4-BE49-F238E27FC236}">
                <a16:creationId xmlns:a16="http://schemas.microsoft.com/office/drawing/2014/main" id="{29ADD7E0-4B63-6B1E-C019-55C7EB420CE4}"/>
              </a:ext>
            </a:extLst>
          </p:cNvPr>
          <p:cNvPicPr>
            <a:picLocks noChangeAspect="1"/>
          </p:cNvPicPr>
          <p:nvPr/>
        </p:nvPicPr>
        <p:blipFill>
          <a:blip r:embed="rId3"/>
          <a:stretch>
            <a:fillRect/>
          </a:stretch>
        </p:blipFill>
        <p:spPr>
          <a:xfrm>
            <a:off x="1311388" y="3639111"/>
            <a:ext cx="2877797" cy="2678641"/>
          </a:xfrm>
          <a:prstGeom prst="rect">
            <a:avLst/>
          </a:prstGeom>
        </p:spPr>
      </p:pic>
      <p:sp>
        <p:nvSpPr>
          <p:cNvPr id="7" name="TextBox 6">
            <a:extLst>
              <a:ext uri="{FF2B5EF4-FFF2-40B4-BE49-F238E27FC236}">
                <a16:creationId xmlns:a16="http://schemas.microsoft.com/office/drawing/2014/main" id="{126AA642-5900-39EB-C90E-586290E8E3F9}"/>
              </a:ext>
            </a:extLst>
          </p:cNvPr>
          <p:cNvSpPr txBox="1"/>
          <p:nvPr/>
        </p:nvSpPr>
        <p:spPr>
          <a:xfrm>
            <a:off x="6753371" y="6215540"/>
            <a:ext cx="5007428" cy="369332"/>
          </a:xfrm>
          <a:prstGeom prst="rect">
            <a:avLst/>
          </a:prstGeom>
          <a:noFill/>
        </p:spPr>
        <p:txBody>
          <a:bodyPr wrap="square">
            <a:spAutoFit/>
          </a:bodyPr>
          <a:lstStyle/>
          <a:p>
            <a:r>
              <a:rPr lang="en-US" dirty="0"/>
              <a:t>https://ptsagwynnparkhs.givebacks.com/shop</a:t>
            </a:r>
          </a:p>
        </p:txBody>
      </p:sp>
      <p:pic>
        <p:nvPicPr>
          <p:cNvPr id="11" name="Picture 10">
            <a:extLst>
              <a:ext uri="{FF2B5EF4-FFF2-40B4-BE49-F238E27FC236}">
                <a16:creationId xmlns:a16="http://schemas.microsoft.com/office/drawing/2014/main" id="{B1ED0F40-71AC-FEA7-B56B-B2C0A37063B2}"/>
              </a:ext>
            </a:extLst>
          </p:cNvPr>
          <p:cNvPicPr>
            <a:picLocks noChangeAspect="1"/>
          </p:cNvPicPr>
          <p:nvPr/>
        </p:nvPicPr>
        <p:blipFill>
          <a:blip r:embed="rId4"/>
          <a:stretch>
            <a:fillRect/>
          </a:stretch>
        </p:blipFill>
        <p:spPr>
          <a:xfrm>
            <a:off x="961161" y="1058706"/>
            <a:ext cx="3022988" cy="2193471"/>
          </a:xfrm>
          <a:prstGeom prst="rect">
            <a:avLst/>
          </a:prstGeom>
        </p:spPr>
      </p:pic>
      <p:pic>
        <p:nvPicPr>
          <p:cNvPr id="1026" name="Picture 2" descr="Close up confident african american businesswoman explaining new responsibilities. Close up confident african american businesswoman explaining new responsibilities to female applicant. Attractive young diverse woman hr manager talking and introduction company to job seeker. teachers  images stock pictures, royalty-free photos &amp; images">
            <a:extLst>
              <a:ext uri="{FF2B5EF4-FFF2-40B4-BE49-F238E27FC236}">
                <a16:creationId xmlns:a16="http://schemas.microsoft.com/office/drawing/2014/main" id="{FC2E3F59-6596-DA54-0B46-8279B2F71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0121" y="1110070"/>
            <a:ext cx="3280678" cy="22592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balloons on a blue background&#10;&#10;AI-generated content may be incorrect.">
            <a:extLst>
              <a:ext uri="{FF2B5EF4-FFF2-40B4-BE49-F238E27FC236}">
                <a16:creationId xmlns:a16="http://schemas.microsoft.com/office/drawing/2014/main" id="{6567A775-7762-B76E-8DFC-2735342DF32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394222" y="2027895"/>
            <a:ext cx="3519676" cy="2950537"/>
          </a:xfrm>
          <a:prstGeom prst="rect">
            <a:avLst/>
          </a:prstGeom>
        </p:spPr>
      </p:pic>
    </p:spTree>
    <p:extLst>
      <p:ext uri="{BB962C8B-B14F-4D97-AF65-F5344CB8AC3E}">
        <p14:creationId xmlns:p14="http://schemas.microsoft.com/office/powerpoint/2010/main" val="380296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0D0E-4789-2727-DEA8-AF8A9509EF29}"/>
              </a:ext>
            </a:extLst>
          </p:cNvPr>
          <p:cNvSpPr>
            <a:spLocks noGrp="1"/>
          </p:cNvSpPr>
          <p:nvPr>
            <p:ph type="title"/>
          </p:nvPr>
        </p:nvSpPr>
        <p:spPr>
          <a:xfrm>
            <a:off x="1251678" y="382385"/>
            <a:ext cx="10178322" cy="1492132"/>
          </a:xfrm>
        </p:spPr>
        <p:txBody>
          <a:bodyPr anchor="t">
            <a:normAutofit/>
          </a:bodyPr>
          <a:lstStyle/>
          <a:p>
            <a:r>
              <a:rPr lang="en-US" dirty="0"/>
              <a:t>CALL FOR VOLUNTEERS</a:t>
            </a:r>
          </a:p>
        </p:txBody>
      </p:sp>
      <p:pic>
        <p:nvPicPr>
          <p:cNvPr id="4" name="Picture 3">
            <a:extLst>
              <a:ext uri="{FF2B5EF4-FFF2-40B4-BE49-F238E27FC236}">
                <a16:creationId xmlns:a16="http://schemas.microsoft.com/office/drawing/2014/main" id="{BE84BD60-F436-94E9-2B1E-E2515284BFFD}"/>
              </a:ext>
            </a:extLst>
          </p:cNvPr>
          <p:cNvPicPr>
            <a:picLocks noChangeAspect="1"/>
          </p:cNvPicPr>
          <p:nvPr/>
        </p:nvPicPr>
        <p:blipFill>
          <a:blip r:embed="rId2"/>
          <a:stretch>
            <a:fillRect/>
          </a:stretch>
        </p:blipFill>
        <p:spPr>
          <a:xfrm>
            <a:off x="1251678" y="2059814"/>
            <a:ext cx="4800600" cy="3204400"/>
          </a:xfrm>
          <a:prstGeom prst="rect">
            <a:avLst/>
          </a:prstGeom>
          <a:noFill/>
        </p:spPr>
      </p:pic>
      <p:pic>
        <p:nvPicPr>
          <p:cNvPr id="6" name="Picture 5">
            <a:extLst>
              <a:ext uri="{FF2B5EF4-FFF2-40B4-BE49-F238E27FC236}">
                <a16:creationId xmlns:a16="http://schemas.microsoft.com/office/drawing/2014/main" id="{6D68EAF0-AFD1-2224-1B0B-5FEE43EC2A6D}"/>
              </a:ext>
            </a:extLst>
          </p:cNvPr>
          <p:cNvPicPr>
            <a:picLocks noChangeAspect="1"/>
          </p:cNvPicPr>
          <p:nvPr/>
        </p:nvPicPr>
        <p:blipFill>
          <a:blip r:embed="rId3"/>
          <a:stretch>
            <a:fillRect/>
          </a:stretch>
        </p:blipFill>
        <p:spPr>
          <a:xfrm>
            <a:off x="7383876" y="4217727"/>
            <a:ext cx="3556446" cy="2370963"/>
          </a:xfrm>
          <a:prstGeom prst="rect">
            <a:avLst/>
          </a:prstGeom>
        </p:spPr>
      </p:pic>
      <p:sp>
        <p:nvSpPr>
          <p:cNvPr id="7" name="Content Placeholder 6">
            <a:extLst>
              <a:ext uri="{FF2B5EF4-FFF2-40B4-BE49-F238E27FC236}">
                <a16:creationId xmlns:a16="http://schemas.microsoft.com/office/drawing/2014/main" id="{0C4575F0-A582-9AB9-A811-053639211C5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24313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C66F70-156F-6929-EAA7-65AFF2FF41A0}"/>
              </a:ext>
            </a:extLst>
          </p:cNvPr>
          <p:cNvSpPr>
            <a:spLocks noGrp="1"/>
          </p:cNvSpPr>
          <p:nvPr>
            <p:ph type="title"/>
          </p:nvPr>
        </p:nvSpPr>
        <p:spPr>
          <a:xfrm>
            <a:off x="8039820" y="382385"/>
            <a:ext cx="3709358" cy="5742370"/>
          </a:xfrm>
        </p:spPr>
        <p:txBody>
          <a:bodyPr anchor="ctr">
            <a:normAutofit/>
          </a:bodyPr>
          <a:lstStyle/>
          <a:p>
            <a:pPr algn="ctr"/>
            <a:r>
              <a:rPr lang="en-US" dirty="0"/>
              <a:t>Open </a:t>
            </a:r>
            <a:br>
              <a:rPr lang="en-US" dirty="0"/>
            </a:br>
            <a:r>
              <a:rPr lang="en-US" dirty="0"/>
              <a:t>discussion</a:t>
            </a:r>
            <a:br>
              <a:rPr lang="en-US" dirty="0"/>
            </a:br>
            <a:r>
              <a:rPr lang="en-US" dirty="0"/>
              <a:t>&amp; Questions</a:t>
            </a:r>
          </a:p>
        </p:txBody>
      </p:sp>
      <p:pic>
        <p:nvPicPr>
          <p:cNvPr id="8" name="Picture Placeholder 7" descr="Question mark">
            <a:extLst>
              <a:ext uri="{FF2B5EF4-FFF2-40B4-BE49-F238E27FC236}">
                <a16:creationId xmlns:a16="http://schemas.microsoft.com/office/drawing/2014/main" id="{2A447435-4557-BAFD-1AC0-6485179695B6}"/>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121433" y="508959"/>
            <a:ext cx="5615796" cy="5615796"/>
          </a:xfrm>
        </p:spPr>
      </p:pic>
    </p:spTree>
    <p:extLst>
      <p:ext uri="{BB962C8B-B14F-4D97-AF65-F5344CB8AC3E}">
        <p14:creationId xmlns:p14="http://schemas.microsoft.com/office/powerpoint/2010/main" val="257686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F0DF-C70D-E1BF-569F-731824854DBB}"/>
              </a:ext>
            </a:extLst>
          </p:cNvPr>
          <p:cNvSpPr>
            <a:spLocks noGrp="1"/>
          </p:cNvSpPr>
          <p:nvPr>
            <p:ph type="title"/>
          </p:nvPr>
        </p:nvSpPr>
        <p:spPr>
          <a:xfrm>
            <a:off x="934958" y="526210"/>
            <a:ext cx="4464908" cy="5817106"/>
          </a:xfrm>
        </p:spPr>
        <p:txBody>
          <a:bodyPr anchor="ctr">
            <a:normAutofit/>
          </a:bodyPr>
          <a:lstStyle/>
          <a:p>
            <a:pPr algn="ctr"/>
            <a:br>
              <a:rPr lang="en-US" dirty="0"/>
            </a:br>
            <a:r>
              <a:rPr lang="en-US" b="1" i="1" dirty="0"/>
              <a:t>meeting adjourned</a:t>
            </a:r>
          </a:p>
        </p:txBody>
      </p:sp>
      <p:sp>
        <p:nvSpPr>
          <p:cNvPr id="3" name="Content Placeholder 2">
            <a:extLst>
              <a:ext uri="{FF2B5EF4-FFF2-40B4-BE49-F238E27FC236}">
                <a16:creationId xmlns:a16="http://schemas.microsoft.com/office/drawing/2014/main" id="{83D85A37-797B-55CF-6020-11D4687B4FD8}"/>
              </a:ext>
            </a:extLst>
          </p:cNvPr>
          <p:cNvSpPr>
            <a:spLocks noGrp="1"/>
          </p:cNvSpPr>
          <p:nvPr>
            <p:ph idx="1"/>
          </p:nvPr>
        </p:nvSpPr>
        <p:spPr>
          <a:xfrm>
            <a:off x="6719977" y="526210"/>
            <a:ext cx="4921464" cy="5817106"/>
          </a:xfrm>
        </p:spPr>
        <p:txBody>
          <a:bodyPr anchor="ctr">
            <a:normAutofit/>
          </a:bodyPr>
          <a:lstStyle/>
          <a:p>
            <a:pPr marL="0" indent="0">
              <a:buNone/>
            </a:pPr>
            <a:r>
              <a:rPr lang="en-US" dirty="0"/>
              <a:t>Next Meetings:</a:t>
            </a:r>
          </a:p>
          <a:p>
            <a:pPr marL="457200" lvl="1" indent="0">
              <a:buNone/>
            </a:pPr>
            <a:r>
              <a:rPr lang="en-US" dirty="0"/>
              <a:t>Board of Directors Meeting </a:t>
            </a:r>
            <a:r>
              <a:rPr lang="en-US" sz="2400" dirty="0"/>
              <a:t>(Tuesday, November 26, 2025)</a:t>
            </a:r>
          </a:p>
          <a:p>
            <a:pPr marL="457200" lvl="1" indent="0">
              <a:buNone/>
            </a:pPr>
            <a:r>
              <a:rPr lang="en-US" dirty="0"/>
              <a:t>General Membership Meeting (Tuesday, January 6, 2026)</a:t>
            </a:r>
          </a:p>
          <a:p>
            <a:endParaRPr lang="en-US" dirty="0"/>
          </a:p>
        </p:txBody>
      </p:sp>
    </p:spTree>
    <p:extLst>
      <p:ext uri="{BB962C8B-B14F-4D97-AF65-F5344CB8AC3E}">
        <p14:creationId xmlns:p14="http://schemas.microsoft.com/office/powerpoint/2010/main" val="158936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4C8F-DBD5-50BA-B02D-41289723DA47}"/>
              </a:ext>
            </a:extLst>
          </p:cNvPr>
          <p:cNvSpPr>
            <a:spLocks noGrp="1"/>
          </p:cNvSpPr>
          <p:nvPr>
            <p:ph type="title"/>
          </p:nvPr>
        </p:nvSpPr>
        <p:spPr>
          <a:xfrm>
            <a:off x="8039820" y="382385"/>
            <a:ext cx="3709358" cy="5742370"/>
          </a:xfrm>
        </p:spPr>
        <p:txBody>
          <a:bodyPr anchor="ctr">
            <a:normAutofit/>
          </a:bodyPr>
          <a:lstStyle/>
          <a:p>
            <a:pPr algn="ctr"/>
            <a:r>
              <a:rPr lang="en-US" sz="2500" b="1" dirty="0"/>
              <a:t>Mission </a:t>
            </a:r>
            <a:br>
              <a:rPr lang="en-US" sz="2500" b="1" dirty="0"/>
            </a:br>
            <a:r>
              <a:rPr lang="en-US" sz="2500" b="1" dirty="0"/>
              <a:t>Every Child. One Voice.</a:t>
            </a:r>
            <a:br>
              <a:rPr lang="en-US" sz="2500" b="1" dirty="0"/>
            </a:br>
            <a:br>
              <a:rPr lang="en-US" sz="2500" dirty="0"/>
            </a:br>
            <a:r>
              <a:rPr lang="en-US" sz="2500" b="1" i="1" dirty="0"/>
              <a:t>PTA’s mission is to make every child’s potential a reality by engaging and empowering families and communities to advocate for all children.</a:t>
            </a:r>
            <a:br>
              <a:rPr lang="en-US" sz="2500" b="1" i="1" dirty="0"/>
            </a:br>
            <a:endParaRPr lang="en-US" sz="2500" b="1" i="1" dirty="0"/>
          </a:p>
        </p:txBody>
      </p:sp>
      <p:pic>
        <p:nvPicPr>
          <p:cNvPr id="4" name="Content Placeholder 3" descr="A blue text on a white background&#10;&#10;AI-generated content may be incorrect.">
            <a:extLst>
              <a:ext uri="{FF2B5EF4-FFF2-40B4-BE49-F238E27FC236}">
                <a16:creationId xmlns:a16="http://schemas.microsoft.com/office/drawing/2014/main" id="{7C6879B8-A0E3-9A2B-45E8-E75E3DDA18A8}"/>
              </a:ext>
            </a:extLst>
          </p:cNvPr>
          <p:cNvPicPr>
            <a:picLocks noGrp="1" noChangeAspect="1"/>
          </p:cNvPicPr>
          <p:nvPr>
            <p:ph idx="1"/>
          </p:nvPr>
        </p:nvPicPr>
        <p:blipFill>
          <a:blip r:embed="rId2"/>
          <a:stretch>
            <a:fillRect/>
          </a:stretch>
        </p:blipFill>
        <p:spPr>
          <a:xfrm>
            <a:off x="776376" y="1605951"/>
            <a:ext cx="6305911" cy="3421812"/>
          </a:xfrm>
          <a:prstGeom prst="rect">
            <a:avLst/>
          </a:prstGeom>
          <a:noFill/>
        </p:spPr>
      </p:pic>
    </p:spTree>
    <p:extLst>
      <p:ext uri="{BB962C8B-B14F-4D97-AF65-F5344CB8AC3E}">
        <p14:creationId xmlns:p14="http://schemas.microsoft.com/office/powerpoint/2010/main" val="173119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422-6586-9195-071D-00A449745402}"/>
              </a:ext>
            </a:extLst>
          </p:cNvPr>
          <p:cNvSpPr>
            <a:spLocks noGrp="1"/>
          </p:cNvSpPr>
          <p:nvPr>
            <p:ph type="title"/>
          </p:nvPr>
        </p:nvSpPr>
        <p:spPr>
          <a:xfrm>
            <a:off x="1251677" y="382385"/>
            <a:ext cx="10523379" cy="1800098"/>
          </a:xfrm>
        </p:spPr>
        <p:txBody>
          <a:bodyPr anchor="t">
            <a:normAutofit/>
          </a:bodyPr>
          <a:lstStyle/>
          <a:p>
            <a:pPr algn="ctr"/>
            <a:r>
              <a:rPr lang="en-US" dirty="0"/>
              <a:t>Our VALUES</a:t>
            </a:r>
          </a:p>
        </p:txBody>
      </p:sp>
      <p:graphicFrame>
        <p:nvGraphicFramePr>
          <p:cNvPr id="5" name="Content Placeholder 2">
            <a:extLst>
              <a:ext uri="{FF2B5EF4-FFF2-40B4-BE49-F238E27FC236}">
                <a16:creationId xmlns:a16="http://schemas.microsoft.com/office/drawing/2014/main" id="{D4785B75-6345-008B-99CA-D230F39DD863}"/>
              </a:ext>
            </a:extLst>
          </p:cNvPr>
          <p:cNvGraphicFramePr>
            <a:graphicFrameLocks noGrp="1"/>
          </p:cNvGraphicFramePr>
          <p:nvPr>
            <p:ph idx="1"/>
            <p:extLst>
              <p:ext uri="{D42A27DB-BD31-4B8C-83A1-F6EECF244321}">
                <p14:modId xmlns:p14="http://schemas.microsoft.com/office/powerpoint/2010/main" val="347768651"/>
              </p:ext>
            </p:extLst>
          </p:nvPr>
        </p:nvGraphicFramePr>
        <p:xfrm>
          <a:off x="1148172" y="1153886"/>
          <a:ext cx="10523380" cy="523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591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E078-3CB3-4D1F-8E4E-75C6D5DA8D1A}"/>
              </a:ext>
            </a:extLst>
          </p:cNvPr>
          <p:cNvSpPr>
            <a:spLocks noGrp="1"/>
          </p:cNvSpPr>
          <p:nvPr>
            <p:ph type="title"/>
          </p:nvPr>
        </p:nvSpPr>
        <p:spPr>
          <a:xfrm>
            <a:off x="1251678" y="655604"/>
            <a:ext cx="4028348" cy="5387886"/>
          </a:xfrm>
        </p:spPr>
        <p:txBody>
          <a:bodyPr anchor="ctr">
            <a:normAutofit/>
          </a:bodyPr>
          <a:lstStyle/>
          <a:p>
            <a:br>
              <a:rPr lang="en-US" b="1" dirty="0"/>
            </a:br>
            <a:br>
              <a:rPr lang="en-US" b="1" dirty="0"/>
            </a:br>
            <a:br>
              <a:rPr lang="en-US" b="1" dirty="0"/>
            </a:br>
            <a:br>
              <a:rPr lang="en-US" b="1" dirty="0"/>
            </a:br>
            <a:endParaRPr lang="en-US" b="1" dirty="0"/>
          </a:p>
        </p:txBody>
      </p:sp>
      <p:sp>
        <p:nvSpPr>
          <p:cNvPr id="7" name="Content Placeholder 2">
            <a:extLst>
              <a:ext uri="{FF2B5EF4-FFF2-40B4-BE49-F238E27FC236}">
                <a16:creationId xmlns:a16="http://schemas.microsoft.com/office/drawing/2014/main" id="{6797BDE5-A8BD-4286-8221-21664A41BD79}"/>
              </a:ext>
            </a:extLst>
          </p:cNvPr>
          <p:cNvSpPr>
            <a:spLocks noGrp="1"/>
          </p:cNvSpPr>
          <p:nvPr>
            <p:ph idx="1"/>
          </p:nvPr>
        </p:nvSpPr>
        <p:spPr>
          <a:xfrm>
            <a:off x="5203371" y="370115"/>
            <a:ext cx="6074229" cy="6085114"/>
          </a:xfrm>
        </p:spPr>
        <p:txBody>
          <a:bodyPr>
            <a:normAutofit fontScale="92500" lnSpcReduction="10000"/>
          </a:bodyPr>
          <a:lstStyle/>
          <a:p>
            <a:pPr>
              <a:lnSpc>
                <a:spcPct val="100000"/>
              </a:lnSpc>
            </a:pPr>
            <a:r>
              <a:rPr lang="en-US" dirty="0">
                <a:latin typeface="Arial" panose="020B0604020202020204" pitchFamily="34" charset="0"/>
                <a:cs typeface="Arial" panose="020B0604020202020204" pitchFamily="34" charset="0"/>
              </a:rPr>
              <a:t>Welcome </a:t>
            </a:r>
          </a:p>
          <a:p>
            <a:pPr>
              <a:lnSpc>
                <a:spcPct val="100000"/>
              </a:lnSpc>
            </a:pPr>
            <a:r>
              <a:rPr lang="en-US" dirty="0">
                <a:latin typeface="Arial" panose="020B0604020202020204" pitchFamily="34" charset="0"/>
                <a:cs typeface="Arial" panose="020B0604020202020204" pitchFamily="34" charset="0"/>
              </a:rPr>
              <a:t>Mission Statement</a:t>
            </a:r>
          </a:p>
          <a:p>
            <a:pPr>
              <a:lnSpc>
                <a:spcPct val="100000"/>
              </a:lnSpc>
            </a:pPr>
            <a:r>
              <a:rPr lang="en-US" dirty="0">
                <a:latin typeface="Arial" panose="020B0604020202020204" pitchFamily="34" charset="0"/>
                <a:cs typeface="Arial" panose="020B0604020202020204" pitchFamily="34" charset="0"/>
              </a:rPr>
              <a:t>Roll Call</a:t>
            </a:r>
          </a:p>
          <a:p>
            <a:pPr>
              <a:lnSpc>
                <a:spcPct val="100000"/>
              </a:lnSpc>
            </a:pPr>
            <a:r>
              <a:rPr lang="en-US" dirty="0">
                <a:latin typeface="Arial" panose="020B0604020202020204" pitchFamily="34" charset="0"/>
                <a:cs typeface="Arial" panose="020B0604020202020204" pitchFamily="34" charset="0"/>
              </a:rPr>
              <a:t>Approval of Agenda</a:t>
            </a:r>
          </a:p>
          <a:p>
            <a:pPr>
              <a:lnSpc>
                <a:spcPct val="100000"/>
              </a:lnSpc>
            </a:pPr>
            <a:r>
              <a:rPr lang="en-US" dirty="0">
                <a:latin typeface="Arial" panose="020B0604020202020204" pitchFamily="34" charset="0"/>
                <a:cs typeface="Arial" panose="020B0604020202020204" pitchFamily="34" charset="0"/>
              </a:rPr>
              <a:t>Approval of Minutes – Oct 7, 2025</a:t>
            </a:r>
          </a:p>
          <a:p>
            <a:pPr>
              <a:lnSpc>
                <a:spcPct val="100000"/>
              </a:lnSpc>
            </a:pPr>
            <a:r>
              <a:rPr lang="en-US" dirty="0">
                <a:latin typeface="Arial" panose="020B0604020202020204" pitchFamily="34" charset="0"/>
                <a:cs typeface="Arial" panose="020B0604020202020204" pitchFamily="34" charset="0"/>
              </a:rPr>
              <a:t>President’s Report - PTSA GPHS Overview</a:t>
            </a:r>
          </a:p>
          <a:p>
            <a:pPr>
              <a:lnSpc>
                <a:spcPct val="100000"/>
              </a:lnSpc>
            </a:pPr>
            <a:r>
              <a:rPr lang="en-US" dirty="0">
                <a:latin typeface="Arial" panose="020B0604020202020204" pitchFamily="34" charset="0"/>
                <a:cs typeface="Arial" panose="020B0604020202020204" pitchFamily="34" charset="0"/>
              </a:rPr>
              <a:t>Financial Report</a:t>
            </a:r>
          </a:p>
          <a:p>
            <a:pPr>
              <a:lnSpc>
                <a:spcPct val="100000"/>
              </a:lnSpc>
            </a:pPr>
            <a:r>
              <a:rPr lang="en-US" dirty="0">
                <a:latin typeface="Arial" panose="020B0604020202020204" pitchFamily="34" charset="0"/>
                <a:cs typeface="Arial" panose="020B0604020202020204" pitchFamily="34" charset="0"/>
              </a:rPr>
              <a:t>Principal Report</a:t>
            </a:r>
          </a:p>
          <a:p>
            <a:pPr>
              <a:lnSpc>
                <a:spcPct val="100000"/>
              </a:lnSpc>
            </a:pPr>
            <a:r>
              <a:rPr lang="en-US" dirty="0">
                <a:latin typeface="Arial" panose="020B0604020202020204" pitchFamily="34" charset="0"/>
                <a:cs typeface="Arial" panose="020B0604020202020204" pitchFamily="34" charset="0"/>
              </a:rPr>
              <a:t>Committee Reports  </a:t>
            </a:r>
          </a:p>
          <a:p>
            <a:pPr lvl="1">
              <a:lnSpc>
                <a:spcPct val="100000"/>
              </a:lnSpc>
            </a:pPr>
            <a:r>
              <a:rPr lang="en-US" dirty="0">
                <a:latin typeface="Arial" panose="020B0604020202020204" pitchFamily="34" charset="0"/>
                <a:cs typeface="Arial" panose="020B0604020202020204" pitchFamily="34" charset="0"/>
              </a:rPr>
              <a:t>Call for Volunteers</a:t>
            </a:r>
          </a:p>
          <a:p>
            <a:pPr>
              <a:lnSpc>
                <a:spcPct val="100000"/>
              </a:lnSpc>
            </a:pPr>
            <a:r>
              <a:rPr lang="en-US" dirty="0">
                <a:latin typeface="Arial" panose="020B0604020202020204" pitchFamily="34" charset="0"/>
                <a:cs typeface="Arial" panose="020B0604020202020204" pitchFamily="34" charset="0"/>
              </a:rPr>
              <a:t>Concerns / Questions</a:t>
            </a:r>
          </a:p>
          <a:p>
            <a:pPr>
              <a:lnSpc>
                <a:spcPct val="100000"/>
              </a:lnSpc>
            </a:pPr>
            <a:r>
              <a:rPr lang="en-US" dirty="0">
                <a:latin typeface="Arial" panose="020B0604020202020204" pitchFamily="34" charset="0"/>
                <a:cs typeface="Arial" panose="020B0604020202020204" pitchFamily="34" charset="0"/>
              </a:rPr>
              <a:t>Adjourn </a:t>
            </a:r>
          </a:p>
        </p:txBody>
      </p:sp>
      <p:pic>
        <p:nvPicPr>
          <p:cNvPr id="4" name="Picture 3" descr="A chalkboard with a word on it next to a pair of books&#10;&#10;AI-generated content may be incorrect.">
            <a:extLst>
              <a:ext uri="{FF2B5EF4-FFF2-40B4-BE49-F238E27FC236}">
                <a16:creationId xmlns:a16="http://schemas.microsoft.com/office/drawing/2014/main" id="{63FC1815-0911-EB08-6275-164A68ACA0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52392" y="1694071"/>
            <a:ext cx="3494763" cy="3310952"/>
          </a:xfrm>
          <a:prstGeom prst="rect">
            <a:avLst/>
          </a:prstGeom>
        </p:spPr>
      </p:pic>
    </p:spTree>
    <p:extLst>
      <p:ext uri="{BB962C8B-B14F-4D97-AF65-F5344CB8AC3E}">
        <p14:creationId xmlns:p14="http://schemas.microsoft.com/office/powerpoint/2010/main" val="104040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3C6BEF-B159-8109-49E4-AC3FD0762FC4}"/>
              </a:ext>
            </a:extLst>
          </p:cNvPr>
          <p:cNvPicPr>
            <a:picLocks noChangeAspect="1"/>
          </p:cNvPicPr>
          <p:nvPr/>
        </p:nvPicPr>
        <p:blipFill>
          <a:blip r:embed="rId2"/>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268684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657A-8B7E-4B6C-A10E-806AE7B7F95B}"/>
              </a:ext>
            </a:extLst>
          </p:cNvPr>
          <p:cNvSpPr>
            <a:spLocks noGrp="1"/>
          </p:cNvSpPr>
          <p:nvPr>
            <p:ph type="title"/>
          </p:nvPr>
        </p:nvSpPr>
        <p:spPr>
          <a:xfrm>
            <a:off x="934958" y="526210"/>
            <a:ext cx="4464908" cy="5817106"/>
          </a:xfrm>
        </p:spPr>
        <p:txBody>
          <a:bodyPr anchor="ctr">
            <a:normAutofit/>
          </a:bodyPr>
          <a:lstStyle/>
          <a:p>
            <a:r>
              <a:rPr lang="en-US" dirty="0"/>
              <a:t>President’s report</a:t>
            </a:r>
          </a:p>
        </p:txBody>
      </p:sp>
      <p:sp>
        <p:nvSpPr>
          <p:cNvPr id="4" name="Content Placeholder 3">
            <a:extLst>
              <a:ext uri="{FF2B5EF4-FFF2-40B4-BE49-F238E27FC236}">
                <a16:creationId xmlns:a16="http://schemas.microsoft.com/office/drawing/2014/main" id="{FF0B26E0-74D3-A054-D218-7073D5282949}"/>
              </a:ext>
            </a:extLst>
          </p:cNvPr>
          <p:cNvSpPr>
            <a:spLocks noGrp="1"/>
          </p:cNvSpPr>
          <p:nvPr>
            <p:ph idx="1"/>
          </p:nvPr>
        </p:nvSpPr>
        <p:spPr>
          <a:xfrm>
            <a:off x="6719976" y="526210"/>
            <a:ext cx="5092067" cy="6087532"/>
          </a:xfrm>
        </p:spPr>
        <p:txBody>
          <a:bodyPr>
            <a:normAutofit fontScale="92500" lnSpcReduction="10000"/>
          </a:bodyPr>
          <a:lstStyle/>
          <a:p>
            <a:r>
              <a:rPr lang="en-US" b="1" dirty="0"/>
              <a:t>PTSA Overview</a:t>
            </a:r>
          </a:p>
          <a:p>
            <a:r>
              <a:rPr lang="en-US" b="1" dirty="0"/>
              <a:t>Our Accomplishments</a:t>
            </a:r>
          </a:p>
          <a:p>
            <a:pPr lvl="1"/>
            <a:r>
              <a:rPr lang="en-US" dirty="0"/>
              <a:t>Featured Speakers/Topics throughout General Meetings</a:t>
            </a:r>
          </a:p>
          <a:p>
            <a:pPr lvl="1"/>
            <a:r>
              <a:rPr lang="en-US" dirty="0"/>
              <a:t>Sponsored Staff/School Events &amp; Meals</a:t>
            </a:r>
          </a:p>
          <a:p>
            <a:pPr lvl="1"/>
            <a:r>
              <a:rPr lang="en-US" dirty="0"/>
              <a:t>Beautification Projects</a:t>
            </a:r>
          </a:p>
          <a:p>
            <a:pPr lvl="1"/>
            <a:r>
              <a:rPr lang="en-US" dirty="0"/>
              <a:t>Book Scholarships (2)</a:t>
            </a:r>
          </a:p>
          <a:p>
            <a:pPr lvl="1"/>
            <a:r>
              <a:rPr lang="en-US" dirty="0"/>
              <a:t> PTSA GPHS Honors Recognition Award of Staff</a:t>
            </a:r>
          </a:p>
          <a:p>
            <a:r>
              <a:rPr lang="en-US" b="1" dirty="0"/>
              <a:t>Governance</a:t>
            </a:r>
          </a:p>
          <a:p>
            <a:r>
              <a:rPr lang="en-US" b="1" dirty="0"/>
              <a:t>Operating Procedures</a:t>
            </a:r>
          </a:p>
          <a:p>
            <a:r>
              <a:rPr lang="en-US" b="1" dirty="0"/>
              <a:t>Transition Plan 2026</a:t>
            </a:r>
          </a:p>
          <a:p>
            <a:endParaRPr lang="en-US" dirty="0"/>
          </a:p>
        </p:txBody>
      </p:sp>
    </p:spTree>
    <p:extLst>
      <p:ext uri="{BB962C8B-B14F-4D97-AF65-F5344CB8AC3E}">
        <p14:creationId xmlns:p14="http://schemas.microsoft.com/office/powerpoint/2010/main" val="46369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70E6-46ED-A365-D417-E356FE73BF77}"/>
              </a:ext>
            </a:extLst>
          </p:cNvPr>
          <p:cNvSpPr>
            <a:spLocks noGrp="1"/>
          </p:cNvSpPr>
          <p:nvPr>
            <p:ph type="title"/>
          </p:nvPr>
        </p:nvSpPr>
        <p:spPr>
          <a:xfrm>
            <a:off x="8039820" y="382385"/>
            <a:ext cx="3709358" cy="5742370"/>
          </a:xfrm>
        </p:spPr>
        <p:txBody>
          <a:bodyPr anchor="ctr">
            <a:normAutofit/>
          </a:bodyPr>
          <a:lstStyle/>
          <a:p>
            <a:r>
              <a:rPr lang="en-US" b="1" i="1" dirty="0"/>
              <a:t>Reports</a:t>
            </a:r>
            <a:br>
              <a:rPr lang="en-US" b="1" i="1" dirty="0"/>
            </a:br>
            <a:br>
              <a:rPr lang="en-US" dirty="0"/>
            </a:br>
            <a:r>
              <a:rPr lang="en-US" sz="3200" dirty="0">
                <a:latin typeface="Bodoni MT" panose="02070603080606020203" pitchFamily="18" charset="0"/>
              </a:rPr>
              <a:t>- Financial</a:t>
            </a:r>
            <a:br>
              <a:rPr lang="en-US" sz="3200" dirty="0">
                <a:latin typeface="Bodoni MT" panose="02070603080606020203" pitchFamily="18" charset="0"/>
              </a:rPr>
            </a:br>
            <a:r>
              <a:rPr lang="en-US" sz="3200" dirty="0">
                <a:latin typeface="Bodoni MT" panose="02070603080606020203" pitchFamily="18" charset="0"/>
              </a:rPr>
              <a:t>- Principal</a:t>
            </a:r>
            <a:br>
              <a:rPr lang="en-US" sz="3200" dirty="0">
                <a:latin typeface="Bodoni MT" panose="02070603080606020203" pitchFamily="18" charset="0"/>
              </a:rPr>
            </a:br>
            <a:r>
              <a:rPr lang="en-US" sz="3200" dirty="0">
                <a:latin typeface="Bodoni MT" panose="02070603080606020203" pitchFamily="18" charset="0"/>
              </a:rPr>
              <a:t>- Committees</a:t>
            </a:r>
          </a:p>
        </p:txBody>
      </p:sp>
      <p:pic>
        <p:nvPicPr>
          <p:cNvPr id="9" name="Content Placeholder 8" descr="A calculator and glasses on a table&#10;&#10;AI-generated content may be incorrect.">
            <a:extLst>
              <a:ext uri="{FF2B5EF4-FFF2-40B4-BE49-F238E27FC236}">
                <a16:creationId xmlns:a16="http://schemas.microsoft.com/office/drawing/2014/main" id="{9E5E482C-D464-4739-57F7-A761CDE80B9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97" r="12250"/>
          <a:stretch>
            <a:fillRect/>
          </a:stretch>
        </p:blipFill>
        <p:spPr>
          <a:xfrm>
            <a:off x="776376" y="508959"/>
            <a:ext cx="6305911" cy="5615796"/>
          </a:xfrm>
          <a:noFill/>
        </p:spPr>
      </p:pic>
    </p:spTree>
    <p:extLst>
      <p:ext uri="{BB962C8B-B14F-4D97-AF65-F5344CB8AC3E}">
        <p14:creationId xmlns:p14="http://schemas.microsoft.com/office/powerpoint/2010/main" val="184353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123758-E8DC-5F8E-1E5A-FE8E03E2787E}"/>
              </a:ext>
            </a:extLst>
          </p:cNvPr>
          <p:cNvSpPr>
            <a:spLocks noGrp="1"/>
          </p:cNvSpPr>
          <p:nvPr>
            <p:ph type="title"/>
          </p:nvPr>
        </p:nvSpPr>
        <p:spPr>
          <a:xfrm>
            <a:off x="7891397" y="382385"/>
            <a:ext cx="3857781" cy="5742370"/>
          </a:xfrm>
        </p:spPr>
        <p:txBody>
          <a:bodyPr/>
          <a:lstStyle/>
          <a:p>
            <a:pPr algn="ctr"/>
            <a:r>
              <a:rPr lang="en-US" dirty="0"/>
              <a:t> </a:t>
            </a:r>
            <a:br>
              <a:rPr lang="en-US" dirty="0"/>
            </a:br>
            <a:r>
              <a:rPr lang="en-US" sz="3600" b="1" i="1" dirty="0"/>
              <a:t>PTSA </a:t>
            </a:r>
            <a:br>
              <a:rPr lang="en-US" sz="3600" b="1" i="1" dirty="0"/>
            </a:br>
            <a:r>
              <a:rPr lang="en-US" sz="3600" b="1" i="1" dirty="0"/>
              <a:t>GPHS</a:t>
            </a:r>
            <a:br>
              <a:rPr lang="en-US" sz="3600" b="1" i="1" dirty="0"/>
            </a:br>
            <a:r>
              <a:rPr lang="en-US" sz="3600" b="1" i="1" dirty="0"/>
              <a:t>STANDING COMMITTEES</a:t>
            </a:r>
            <a:br>
              <a:rPr lang="en-US" dirty="0"/>
            </a:br>
            <a:endParaRPr lang="en-US" dirty="0"/>
          </a:p>
        </p:txBody>
      </p:sp>
      <p:pic>
        <p:nvPicPr>
          <p:cNvPr id="3" name="Picture 2">
            <a:extLst>
              <a:ext uri="{FF2B5EF4-FFF2-40B4-BE49-F238E27FC236}">
                <a16:creationId xmlns:a16="http://schemas.microsoft.com/office/drawing/2014/main" id="{37B798B6-55B4-C260-1B8B-BFB37DC06C50}"/>
              </a:ext>
            </a:extLst>
          </p:cNvPr>
          <p:cNvPicPr>
            <a:picLocks noChangeAspect="1"/>
          </p:cNvPicPr>
          <p:nvPr/>
        </p:nvPicPr>
        <p:blipFill>
          <a:blip r:embed="rId2"/>
          <a:stretch>
            <a:fillRect/>
          </a:stretch>
        </p:blipFill>
        <p:spPr>
          <a:xfrm>
            <a:off x="563670" y="275574"/>
            <a:ext cx="6846596" cy="6275538"/>
          </a:xfrm>
          <a:prstGeom prst="rect">
            <a:avLst/>
          </a:prstGeom>
          <a:noFill/>
        </p:spPr>
      </p:pic>
    </p:spTree>
    <p:extLst>
      <p:ext uri="{BB962C8B-B14F-4D97-AF65-F5344CB8AC3E}">
        <p14:creationId xmlns:p14="http://schemas.microsoft.com/office/powerpoint/2010/main" val="89126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FCCE-B186-4AAA-7612-DEABEAB121AE}"/>
              </a:ext>
            </a:extLst>
          </p:cNvPr>
          <p:cNvSpPr>
            <a:spLocks noGrp="1"/>
          </p:cNvSpPr>
          <p:nvPr>
            <p:ph type="title"/>
          </p:nvPr>
        </p:nvSpPr>
        <p:spPr>
          <a:xfrm>
            <a:off x="1252728" y="381000"/>
            <a:ext cx="10172700" cy="709307"/>
          </a:xfrm>
        </p:spPr>
        <p:txBody>
          <a:bodyPr anchor="t">
            <a:normAutofit fontScale="90000"/>
          </a:bodyPr>
          <a:lstStyle/>
          <a:p>
            <a:pPr algn="ctr"/>
            <a:r>
              <a:rPr lang="en-US" b="1" i="1" dirty="0"/>
              <a:t>Fundraising</a:t>
            </a:r>
          </a:p>
        </p:txBody>
      </p:sp>
      <p:sp>
        <p:nvSpPr>
          <p:cNvPr id="9" name="Text Placeholder 2">
            <a:extLst>
              <a:ext uri="{FF2B5EF4-FFF2-40B4-BE49-F238E27FC236}">
                <a16:creationId xmlns:a16="http://schemas.microsoft.com/office/drawing/2014/main" id="{A81DCD4B-EEF8-F171-6D42-EE65187EC876}"/>
              </a:ext>
            </a:extLst>
          </p:cNvPr>
          <p:cNvSpPr>
            <a:spLocks noGrp="1"/>
          </p:cNvSpPr>
          <p:nvPr>
            <p:ph type="body" idx="1"/>
          </p:nvPr>
        </p:nvSpPr>
        <p:spPr>
          <a:xfrm>
            <a:off x="1162892" y="1336404"/>
            <a:ext cx="4623029" cy="709469"/>
          </a:xfrm>
        </p:spPr>
        <p:txBody>
          <a:bodyPr/>
          <a:lstStyle/>
          <a:p>
            <a:r>
              <a:rPr lang="en-US" sz="3200" dirty="0">
                <a:latin typeface="Bodoni MT" panose="02070603080606020203" pitchFamily="18" charset="0"/>
              </a:rPr>
              <a:t>GPHS Fans - $20</a:t>
            </a:r>
          </a:p>
          <a:p>
            <a:endParaRPr lang="en-US" dirty="0"/>
          </a:p>
        </p:txBody>
      </p:sp>
      <p:pic>
        <p:nvPicPr>
          <p:cNvPr id="4" name="Picture 3" descr="A purple folding fan on carpet&#10;&#10;AI-generated content may be incorrect.">
            <a:extLst>
              <a:ext uri="{FF2B5EF4-FFF2-40B4-BE49-F238E27FC236}">
                <a16:creationId xmlns:a16="http://schemas.microsoft.com/office/drawing/2014/main" id="{14711C2A-E457-EF2A-F28F-9C4AD1A3FEC0}"/>
              </a:ext>
            </a:extLst>
          </p:cNvPr>
          <p:cNvPicPr>
            <a:picLocks noChangeAspect="1"/>
          </p:cNvPicPr>
          <p:nvPr/>
        </p:nvPicPr>
        <p:blipFill>
          <a:blip r:embed="rId2"/>
          <a:srcRect t="9580" b="20274"/>
          <a:stretch>
            <a:fillRect/>
          </a:stretch>
        </p:blipFill>
        <p:spPr>
          <a:xfrm>
            <a:off x="935108" y="1691138"/>
            <a:ext cx="4623029" cy="2432152"/>
          </a:xfrm>
          <a:prstGeom prst="rect">
            <a:avLst/>
          </a:prstGeom>
          <a:noFill/>
        </p:spPr>
      </p:pic>
      <p:sp>
        <p:nvSpPr>
          <p:cNvPr id="11" name="Text Placeholder 4">
            <a:extLst>
              <a:ext uri="{FF2B5EF4-FFF2-40B4-BE49-F238E27FC236}">
                <a16:creationId xmlns:a16="http://schemas.microsoft.com/office/drawing/2014/main" id="{018D9BF1-A49B-610E-7857-A71805C65097}"/>
              </a:ext>
            </a:extLst>
          </p:cNvPr>
          <p:cNvSpPr>
            <a:spLocks noGrp="1"/>
          </p:cNvSpPr>
          <p:nvPr>
            <p:ph type="body" sz="quarter" idx="3"/>
          </p:nvPr>
        </p:nvSpPr>
        <p:spPr>
          <a:xfrm>
            <a:off x="7365303" y="1090307"/>
            <a:ext cx="4237695" cy="632529"/>
          </a:xfrm>
        </p:spPr>
        <p:txBody>
          <a:bodyPr/>
          <a:lstStyle/>
          <a:p>
            <a:r>
              <a:rPr lang="en-US" sz="2800" dirty="0">
                <a:latin typeface="+mj-lt"/>
              </a:rPr>
              <a:t>Spring/Fall Events</a:t>
            </a:r>
          </a:p>
        </p:txBody>
      </p:sp>
      <p:sp>
        <p:nvSpPr>
          <p:cNvPr id="3" name="Content Placeholder 2">
            <a:extLst>
              <a:ext uri="{FF2B5EF4-FFF2-40B4-BE49-F238E27FC236}">
                <a16:creationId xmlns:a16="http://schemas.microsoft.com/office/drawing/2014/main" id="{384B6D8B-E930-E77C-AB75-469E68990519}"/>
              </a:ext>
            </a:extLst>
          </p:cNvPr>
          <p:cNvSpPr>
            <a:spLocks noGrp="1"/>
          </p:cNvSpPr>
          <p:nvPr>
            <p:ph sz="quarter" idx="4"/>
          </p:nvPr>
        </p:nvSpPr>
        <p:spPr>
          <a:xfrm>
            <a:off x="6633864" y="2909102"/>
            <a:ext cx="4800600" cy="2996398"/>
          </a:xfrm>
        </p:spPr>
        <p:txBody>
          <a:bodyPr>
            <a:normAutofit/>
          </a:bodyPr>
          <a:lstStyle/>
          <a:p>
            <a:pPr marL="0" indent="0">
              <a:buNone/>
            </a:pPr>
            <a:endParaRPr lang="en-US" dirty="0"/>
          </a:p>
          <a:p>
            <a:endParaRPr lang="en-US" dirty="0"/>
          </a:p>
          <a:p>
            <a:endParaRPr lang="en-US" dirty="0"/>
          </a:p>
        </p:txBody>
      </p:sp>
      <p:pic>
        <p:nvPicPr>
          <p:cNvPr id="6" name="Picture 5" descr="A blackboard with white text and school supplies&#10;&#10;AI-generated content may be incorrect.">
            <a:extLst>
              <a:ext uri="{FF2B5EF4-FFF2-40B4-BE49-F238E27FC236}">
                <a16:creationId xmlns:a16="http://schemas.microsoft.com/office/drawing/2014/main" id="{ADE5EF83-21BF-726D-60B1-11824D3FFC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4340" y="1691138"/>
            <a:ext cx="3335477" cy="2444584"/>
          </a:xfrm>
          <a:prstGeom prst="rect">
            <a:avLst/>
          </a:prstGeom>
        </p:spPr>
      </p:pic>
      <p:pic>
        <p:nvPicPr>
          <p:cNvPr id="8" name="Picture 7" descr="A thermometer with a red splash&#10;&#10;AI-generated content may be incorrect.">
            <a:extLst>
              <a:ext uri="{FF2B5EF4-FFF2-40B4-BE49-F238E27FC236}">
                <a16:creationId xmlns:a16="http://schemas.microsoft.com/office/drawing/2014/main" id="{41A17BC1-9EFE-04C8-7AA8-2D1714D66D9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92524" y="4135722"/>
            <a:ext cx="3213600" cy="2614973"/>
          </a:xfrm>
          <a:prstGeom prst="rect">
            <a:avLst/>
          </a:prstGeom>
        </p:spPr>
      </p:pic>
      <p:sp>
        <p:nvSpPr>
          <p:cNvPr id="10" name="TextBox 9">
            <a:extLst>
              <a:ext uri="{FF2B5EF4-FFF2-40B4-BE49-F238E27FC236}">
                <a16:creationId xmlns:a16="http://schemas.microsoft.com/office/drawing/2014/main" id="{D138C919-E93B-E75D-8698-E0D741C223A3}"/>
              </a:ext>
            </a:extLst>
          </p:cNvPr>
          <p:cNvSpPr txBox="1"/>
          <p:nvPr/>
        </p:nvSpPr>
        <p:spPr>
          <a:xfrm>
            <a:off x="935108" y="4256390"/>
            <a:ext cx="3973067" cy="369332"/>
          </a:xfrm>
          <a:prstGeom prst="rect">
            <a:avLst/>
          </a:prstGeom>
          <a:noFill/>
        </p:spPr>
        <p:txBody>
          <a:bodyPr wrap="square" rtlCol="0">
            <a:spAutoFit/>
          </a:bodyPr>
          <a:lstStyle/>
          <a:p>
            <a:r>
              <a:rPr lang="en-US" dirty="0"/>
              <a:t>PayPal: PTSA Gwynn Park High School</a:t>
            </a:r>
          </a:p>
        </p:txBody>
      </p:sp>
      <p:pic>
        <p:nvPicPr>
          <p:cNvPr id="13" name="Picture 12">
            <a:extLst>
              <a:ext uri="{FF2B5EF4-FFF2-40B4-BE49-F238E27FC236}">
                <a16:creationId xmlns:a16="http://schemas.microsoft.com/office/drawing/2014/main" id="{9C19BFA5-5268-637A-39C3-D85DFA89D8B4}"/>
              </a:ext>
            </a:extLst>
          </p:cNvPr>
          <p:cNvPicPr>
            <a:picLocks noChangeAspect="1"/>
          </p:cNvPicPr>
          <p:nvPr/>
        </p:nvPicPr>
        <p:blipFill>
          <a:blip r:embed="rId7"/>
          <a:stretch>
            <a:fillRect/>
          </a:stretch>
        </p:blipFill>
        <p:spPr>
          <a:xfrm>
            <a:off x="2009146" y="4625722"/>
            <a:ext cx="2057689" cy="2124973"/>
          </a:xfrm>
          <a:prstGeom prst="rect">
            <a:avLst/>
          </a:prstGeom>
        </p:spPr>
      </p:pic>
    </p:spTree>
    <p:extLst>
      <p:ext uri="{BB962C8B-B14F-4D97-AF65-F5344CB8AC3E}">
        <p14:creationId xmlns:p14="http://schemas.microsoft.com/office/powerpoint/2010/main" val="137351415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Custom 91">
      <a:majorFont>
        <a:latin typeface="Bodoni MT"/>
        <a:ea typeface=""/>
        <a:cs typeface=""/>
      </a:majorFont>
      <a:minorFont>
        <a:latin typeface="Times New Roman"/>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55916208_Getting to know your teacher_win32_SL_V2" id="{117468CD-FD74-421B-80C2-54C2E280903C}" vid="{F6B88795-ACAF-4739-9DA3-36C970FAD2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6FAD71-0176-4DDD-9BE6-FAF015579224}">
  <ds:schemaRefs>
    <ds:schemaRef ds:uri="http://schemas.microsoft.com/sharepoint/v3/contenttype/forms"/>
  </ds:schemaRefs>
</ds:datastoreItem>
</file>

<file path=customXml/itemProps2.xml><?xml version="1.0" encoding="utf-8"?>
<ds:datastoreItem xmlns:ds="http://schemas.openxmlformats.org/officeDocument/2006/customXml" ds:itemID="{E0E6FC1B-E7F2-4923-93B6-708908C46D95}">
  <ds:schemaRefs>
    <ds:schemaRef ds:uri="http://schemas.openxmlformats.org/package/2006/metadata/core-properties"/>
    <ds:schemaRef ds:uri="http://schemas.microsoft.com/office/2006/documentManagement/types"/>
    <ds:schemaRef ds:uri="230e9df3-be65-4c73-a93b-d1236ebd677e"/>
    <ds:schemaRef ds:uri="16c05727-aa75-4e4a-9b5f-8a80a1165891"/>
    <ds:schemaRef ds:uri="71af3243-3dd4-4a8d-8c0d-dd76da1f02a5"/>
    <ds:schemaRef ds:uri="http://purl.org/dc/terms/"/>
    <ds:schemaRef ds:uri="http://www.w3.org/XML/1998/namespace"/>
    <ds:schemaRef ds:uri="http://schemas.microsoft.com/office/infopath/2007/PartnerControls"/>
    <ds:schemaRef ds:uri="http://schemas.microsoft.com/sharepoint/v3"/>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02D03997-C755-4252-A52B-5F39EAC25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Getting to know your teacher</Template>
  <TotalTime>589</TotalTime>
  <Words>419</Words>
  <Application>Microsoft Office PowerPoint</Application>
  <PresentationFormat>Widescreen</PresentationFormat>
  <Paragraphs>53</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Bodoni MT</vt:lpstr>
      <vt:lpstr>Calibri</vt:lpstr>
      <vt:lpstr>Gill Sans MT</vt:lpstr>
      <vt:lpstr>Times New Roman</vt:lpstr>
      <vt:lpstr>Badge</vt:lpstr>
      <vt:lpstr>Parent Teacher Student Association (Ptsa)  Gwynn park high School (GPHS) GENERAL Membership meeting</vt:lpstr>
      <vt:lpstr>Mission  Every Child. One Voice.  PTA’s mission is to make every child’s potential a reality by engaging and empowering families and communities to advocate for all children. </vt:lpstr>
      <vt:lpstr>Our VALUES</vt:lpstr>
      <vt:lpstr>    </vt:lpstr>
      <vt:lpstr>PowerPoint Presentation</vt:lpstr>
      <vt:lpstr>President’s report</vt:lpstr>
      <vt:lpstr>Reports  - Financial - Principal - Committees</vt:lpstr>
      <vt:lpstr>  PTSA  GPHS STANDING COMMITTEES </vt:lpstr>
      <vt:lpstr>Fundraising</vt:lpstr>
      <vt:lpstr>Membership drive</vt:lpstr>
      <vt:lpstr>CALL FOR VOLUNTEERS</vt:lpstr>
      <vt:lpstr>Open  discussion &amp; Questions</vt:lpstr>
      <vt:lpstr> meeting adjourned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Ptsa Gwynn park high School (GPHS) board of directors meeting</dc:title>
  <dc:creator>Small, LaTonya L.</dc:creator>
  <cp:lastModifiedBy>LaTonya Small</cp:lastModifiedBy>
  <cp:revision>12</cp:revision>
  <dcterms:created xsi:type="dcterms:W3CDTF">2025-09-30T19:23:22Z</dcterms:created>
  <dcterms:modified xsi:type="dcterms:W3CDTF">2025-11-05T01:23:08Z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