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handoutMasterIdLst>
    <p:handoutMasterId r:id="rId15"/>
  </p:handoutMasterIdLst>
  <p:sldIdLst>
    <p:sldId id="256" r:id="rId5"/>
    <p:sldId id="271" r:id="rId6"/>
    <p:sldId id="274" r:id="rId7"/>
    <p:sldId id="272" r:id="rId8"/>
    <p:sldId id="287" r:id="rId9"/>
    <p:sldId id="292" r:id="rId10"/>
    <p:sldId id="294" r:id="rId11"/>
    <p:sldId id="286" r:id="rId12"/>
    <p:sldId id="27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77FFFA-984C-42D8-A18E-E5C3DA7A60CA}" v="11" dt="2025-12-19T00:47:39.0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autoAdjust="0"/>
  </p:normalViewPr>
  <p:slideViewPr>
    <p:cSldViewPr snapToGrid="0">
      <p:cViewPr varScale="1">
        <p:scale>
          <a:sx n="96" d="100"/>
          <a:sy n="96" d="100"/>
        </p:scale>
        <p:origin x="1152" y="312"/>
      </p:cViewPr>
      <p:guideLst/>
    </p:cSldViewPr>
  </p:slideViewPr>
  <p:outlineViewPr>
    <p:cViewPr>
      <p:scale>
        <a:sx n="33" d="100"/>
        <a:sy n="33" d="100"/>
      </p:scale>
      <p:origin x="0" y="-14"/>
    </p:cViewPr>
  </p:outlineViewPr>
  <p:notesTextViewPr>
    <p:cViewPr>
      <p:scale>
        <a:sx n="1" d="1"/>
        <a:sy n="1" d="1"/>
      </p:scale>
      <p:origin x="0" y="0"/>
    </p:cViewPr>
  </p:notesTextViewPr>
  <p:sorterViewPr>
    <p:cViewPr>
      <p:scale>
        <a:sx n="100" d="100"/>
        <a:sy n="100" d="100"/>
      </p:scale>
      <p:origin x="0" y="-365"/>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9B93CE-591F-48EF-A598-B609C35DC134}"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284AA80B-8338-413D-912C-5E06726EA3F8}">
      <dgm:prSet custT="1"/>
      <dgm:spPr/>
      <dgm:t>
        <a:bodyPr/>
        <a:lstStyle/>
        <a:p>
          <a:r>
            <a:rPr lang="en-US" sz="2000" b="1" dirty="0"/>
            <a:t>Collaboration</a:t>
          </a:r>
          <a:r>
            <a:rPr lang="en-US" sz="2000" dirty="0"/>
            <a:t>: We will work in partnership with a wide array of individuals and organizations to broaden and enhance our ability to serve and advocate for all children and families.</a:t>
          </a:r>
        </a:p>
      </dgm:t>
    </dgm:pt>
    <dgm:pt modelId="{34F2E047-D97B-4509-8A18-ED280D24FE5B}" type="parTrans" cxnId="{DBB85A6D-4D10-43DD-B993-98B37EB13D8C}">
      <dgm:prSet/>
      <dgm:spPr/>
      <dgm:t>
        <a:bodyPr/>
        <a:lstStyle/>
        <a:p>
          <a:endParaRPr lang="en-US"/>
        </a:p>
      </dgm:t>
    </dgm:pt>
    <dgm:pt modelId="{6516FB26-B614-46E2-8568-3F986051689E}" type="sibTrans" cxnId="{DBB85A6D-4D10-43DD-B993-98B37EB13D8C}">
      <dgm:prSet/>
      <dgm:spPr/>
      <dgm:t>
        <a:bodyPr/>
        <a:lstStyle/>
        <a:p>
          <a:endParaRPr lang="en-US"/>
        </a:p>
      </dgm:t>
    </dgm:pt>
    <dgm:pt modelId="{3D1D6009-382D-41E9-BA5A-028BC9C34275}">
      <dgm:prSet custT="1"/>
      <dgm:spPr/>
      <dgm:t>
        <a:bodyPr/>
        <a:lstStyle/>
        <a:p>
          <a:r>
            <a:rPr lang="en-US" sz="2000" b="1" dirty="0"/>
            <a:t>Commitment</a:t>
          </a:r>
          <a:r>
            <a:rPr lang="en-US" sz="2000" dirty="0"/>
            <a:t>: We are dedicated to children’s educational success, health, and well-being through strong family and community engagement, while remaining accountable to the principles upon which our association was founded.</a:t>
          </a:r>
        </a:p>
      </dgm:t>
    </dgm:pt>
    <dgm:pt modelId="{49950BBC-DE37-4168-A299-AACD5CF17C6F}" type="parTrans" cxnId="{63AA8329-018C-41F1-9A20-08F32787A094}">
      <dgm:prSet/>
      <dgm:spPr/>
      <dgm:t>
        <a:bodyPr/>
        <a:lstStyle/>
        <a:p>
          <a:endParaRPr lang="en-US"/>
        </a:p>
      </dgm:t>
    </dgm:pt>
    <dgm:pt modelId="{4A3E7906-C2DA-4D72-9DCA-B827647FBA06}" type="sibTrans" cxnId="{63AA8329-018C-41F1-9A20-08F32787A094}">
      <dgm:prSet/>
      <dgm:spPr/>
      <dgm:t>
        <a:bodyPr/>
        <a:lstStyle/>
        <a:p>
          <a:endParaRPr lang="en-US"/>
        </a:p>
      </dgm:t>
    </dgm:pt>
    <dgm:pt modelId="{90283C68-68B8-4335-AA89-CD7BE754270A}">
      <dgm:prSet custT="1"/>
      <dgm:spPr/>
      <dgm:t>
        <a:bodyPr/>
        <a:lstStyle/>
        <a:p>
          <a:r>
            <a:rPr lang="en-US" sz="2000" b="1" dirty="0"/>
            <a:t>Diversity</a:t>
          </a:r>
          <a:r>
            <a:rPr lang="en-US" sz="2000" dirty="0"/>
            <a:t>: We acknowledge the potential of everyone without regard, including but not limited to age, culture, economic status, educational background, ethnicity, gender, geographic location, legal status, marital status, mental ability, national origin, organizational position, parental status, physical ability, political philosophy, race, religion, sexual orientation, and work experience.</a:t>
          </a:r>
        </a:p>
      </dgm:t>
    </dgm:pt>
    <dgm:pt modelId="{E0C66E8B-9EBA-42E8-AAE2-9E26DC114559}" type="parTrans" cxnId="{6ECC0AA1-635B-463D-8B0B-54C586F2F810}">
      <dgm:prSet/>
      <dgm:spPr/>
      <dgm:t>
        <a:bodyPr/>
        <a:lstStyle/>
        <a:p>
          <a:endParaRPr lang="en-US"/>
        </a:p>
      </dgm:t>
    </dgm:pt>
    <dgm:pt modelId="{A24A99BB-551A-48A8-A773-CC421F992B56}" type="sibTrans" cxnId="{6ECC0AA1-635B-463D-8B0B-54C586F2F810}">
      <dgm:prSet/>
      <dgm:spPr/>
      <dgm:t>
        <a:bodyPr/>
        <a:lstStyle/>
        <a:p>
          <a:endParaRPr lang="en-US"/>
        </a:p>
      </dgm:t>
    </dgm:pt>
    <dgm:pt modelId="{83741B43-35E3-4046-A45B-97409C884636}">
      <dgm:prSet/>
      <dgm:spPr/>
      <dgm:t>
        <a:bodyPr/>
        <a:lstStyle/>
        <a:p>
          <a:r>
            <a:rPr lang="en-US" b="1" dirty="0"/>
            <a:t>Respect</a:t>
          </a:r>
          <a:r>
            <a:rPr lang="en-US" dirty="0"/>
            <a:t>: We value the individual contributions of members, employees, volunteers, and partners as we work collaboratively to achieve our association’s goals.</a:t>
          </a:r>
        </a:p>
      </dgm:t>
    </dgm:pt>
    <dgm:pt modelId="{E9923FC7-D178-47A3-842C-4A132CCF2DB7}" type="parTrans" cxnId="{F4D15984-319C-4319-BB2A-9A90BD279DA0}">
      <dgm:prSet/>
      <dgm:spPr/>
      <dgm:t>
        <a:bodyPr/>
        <a:lstStyle/>
        <a:p>
          <a:endParaRPr lang="en-US"/>
        </a:p>
      </dgm:t>
    </dgm:pt>
    <dgm:pt modelId="{EC42FE79-AC16-40AF-968F-61C8ED0F2CA3}" type="sibTrans" cxnId="{F4D15984-319C-4319-BB2A-9A90BD279DA0}">
      <dgm:prSet/>
      <dgm:spPr/>
      <dgm:t>
        <a:bodyPr/>
        <a:lstStyle/>
        <a:p>
          <a:endParaRPr lang="en-US"/>
        </a:p>
      </dgm:t>
    </dgm:pt>
    <dgm:pt modelId="{0A9F14F6-3364-4FB5-B214-0D6E0753580B}">
      <dgm:prSet/>
      <dgm:spPr/>
      <dgm:t>
        <a:bodyPr/>
        <a:lstStyle/>
        <a:p>
          <a:r>
            <a:rPr lang="en-US" b="1" dirty="0"/>
            <a:t>Accountability</a:t>
          </a:r>
          <a:r>
            <a:rPr lang="en-US" dirty="0"/>
            <a:t>: All members, employees, volunteers, and partners have a shared responsibility to align their efforts toward the achievement of our association’s strategic initiatives.</a:t>
          </a:r>
        </a:p>
      </dgm:t>
    </dgm:pt>
    <dgm:pt modelId="{7CBA2CB1-F2CE-42BD-ADDD-685A2251AF34}" type="parTrans" cxnId="{74A4F0C4-825C-471B-BB2C-B0BEE35F650B}">
      <dgm:prSet/>
      <dgm:spPr/>
      <dgm:t>
        <a:bodyPr/>
        <a:lstStyle/>
        <a:p>
          <a:endParaRPr lang="en-US"/>
        </a:p>
      </dgm:t>
    </dgm:pt>
    <dgm:pt modelId="{8D03DAA7-0A77-4FDD-84D5-35967189B84D}" type="sibTrans" cxnId="{74A4F0C4-825C-471B-BB2C-B0BEE35F650B}">
      <dgm:prSet/>
      <dgm:spPr/>
      <dgm:t>
        <a:bodyPr/>
        <a:lstStyle/>
        <a:p>
          <a:endParaRPr lang="en-US"/>
        </a:p>
      </dgm:t>
    </dgm:pt>
    <dgm:pt modelId="{644A59BE-D698-454B-99D5-40391E74052C}" type="pres">
      <dgm:prSet presAssocID="{379B93CE-591F-48EF-A598-B609C35DC134}" presName="vert0" presStyleCnt="0">
        <dgm:presLayoutVars>
          <dgm:dir/>
          <dgm:animOne val="branch"/>
          <dgm:animLvl val="lvl"/>
        </dgm:presLayoutVars>
      </dgm:prSet>
      <dgm:spPr/>
    </dgm:pt>
    <dgm:pt modelId="{13287944-79B6-4753-823B-AD75AD43FC3F}" type="pres">
      <dgm:prSet presAssocID="{284AA80B-8338-413D-912C-5E06726EA3F8}" presName="thickLine" presStyleLbl="alignNode1" presStyleIdx="0" presStyleCnt="5"/>
      <dgm:spPr/>
    </dgm:pt>
    <dgm:pt modelId="{5304F59C-B0D5-4B0C-8132-60AEF22A7934}" type="pres">
      <dgm:prSet presAssocID="{284AA80B-8338-413D-912C-5E06726EA3F8}" presName="horz1" presStyleCnt="0"/>
      <dgm:spPr/>
    </dgm:pt>
    <dgm:pt modelId="{B8468FC3-5F16-4052-97D6-0B62DFEFBA58}" type="pres">
      <dgm:prSet presAssocID="{284AA80B-8338-413D-912C-5E06726EA3F8}" presName="tx1" presStyleLbl="revTx" presStyleIdx="0" presStyleCnt="5" custScaleY="51342" custLinFactNeighborX="103" custLinFactNeighborY="-14793"/>
      <dgm:spPr/>
    </dgm:pt>
    <dgm:pt modelId="{459BDEA4-F68E-495F-BDA2-19F985FC42E7}" type="pres">
      <dgm:prSet presAssocID="{284AA80B-8338-413D-912C-5E06726EA3F8}" presName="vert1" presStyleCnt="0"/>
      <dgm:spPr/>
    </dgm:pt>
    <dgm:pt modelId="{DB0F55D0-AF7A-4471-9846-6F99D9677A48}" type="pres">
      <dgm:prSet presAssocID="{3D1D6009-382D-41E9-BA5A-028BC9C34275}" presName="thickLine" presStyleLbl="alignNode1" presStyleIdx="1" presStyleCnt="5"/>
      <dgm:spPr/>
    </dgm:pt>
    <dgm:pt modelId="{CD236FF3-2AEE-4FFD-BB90-CBB71DEF25F4}" type="pres">
      <dgm:prSet presAssocID="{3D1D6009-382D-41E9-BA5A-028BC9C34275}" presName="horz1" presStyleCnt="0"/>
      <dgm:spPr/>
    </dgm:pt>
    <dgm:pt modelId="{56785D9E-1968-4D3F-92A6-E33D19B67513}" type="pres">
      <dgm:prSet presAssocID="{3D1D6009-382D-41E9-BA5A-028BC9C34275}" presName="tx1" presStyleLbl="revTx" presStyleIdx="1" presStyleCnt="5" custScaleY="87209"/>
      <dgm:spPr/>
    </dgm:pt>
    <dgm:pt modelId="{D49AB1C3-86F3-4079-856E-D0DD16589D85}" type="pres">
      <dgm:prSet presAssocID="{3D1D6009-382D-41E9-BA5A-028BC9C34275}" presName="vert1" presStyleCnt="0"/>
      <dgm:spPr/>
    </dgm:pt>
    <dgm:pt modelId="{EA155AA0-312D-406F-AB1C-60715C7C9CFB}" type="pres">
      <dgm:prSet presAssocID="{90283C68-68B8-4335-AA89-CD7BE754270A}" presName="thickLine" presStyleLbl="alignNode1" presStyleIdx="2" presStyleCnt="5"/>
      <dgm:spPr/>
    </dgm:pt>
    <dgm:pt modelId="{3C3EABCD-6512-4A0D-9E3F-4671188A7F0F}" type="pres">
      <dgm:prSet presAssocID="{90283C68-68B8-4335-AA89-CD7BE754270A}" presName="horz1" presStyleCnt="0"/>
      <dgm:spPr/>
    </dgm:pt>
    <dgm:pt modelId="{2A88398D-C6A6-451B-BA21-EA3029A5A401}" type="pres">
      <dgm:prSet presAssocID="{90283C68-68B8-4335-AA89-CD7BE754270A}" presName="tx1" presStyleLbl="revTx" presStyleIdx="2" presStyleCnt="5" custLinFactNeighborX="0" custLinFactNeighborY="4210"/>
      <dgm:spPr/>
    </dgm:pt>
    <dgm:pt modelId="{DC7F7BD6-BFED-42C2-BE6C-32F699C4C8C3}" type="pres">
      <dgm:prSet presAssocID="{90283C68-68B8-4335-AA89-CD7BE754270A}" presName="vert1" presStyleCnt="0"/>
      <dgm:spPr/>
    </dgm:pt>
    <dgm:pt modelId="{3CA9A9E3-F5B3-4864-8AA6-2F24BCC1EBB2}" type="pres">
      <dgm:prSet presAssocID="{83741B43-35E3-4046-A45B-97409C884636}" presName="thickLine" presStyleLbl="alignNode1" presStyleIdx="3" presStyleCnt="5"/>
      <dgm:spPr/>
    </dgm:pt>
    <dgm:pt modelId="{704BA2C0-1097-4BA1-951F-036559C549C7}" type="pres">
      <dgm:prSet presAssocID="{83741B43-35E3-4046-A45B-97409C884636}" presName="horz1" presStyleCnt="0"/>
      <dgm:spPr/>
    </dgm:pt>
    <dgm:pt modelId="{D28AB258-81EB-427D-AFB3-E7322B583B91}" type="pres">
      <dgm:prSet presAssocID="{83741B43-35E3-4046-A45B-97409C884636}" presName="tx1" presStyleLbl="revTx" presStyleIdx="3" presStyleCnt="5" custScaleX="97285" custScaleY="79011"/>
      <dgm:spPr/>
    </dgm:pt>
    <dgm:pt modelId="{1163F893-3601-4060-8734-E9A792FCDC7F}" type="pres">
      <dgm:prSet presAssocID="{83741B43-35E3-4046-A45B-97409C884636}" presName="vert1" presStyleCnt="0"/>
      <dgm:spPr/>
    </dgm:pt>
    <dgm:pt modelId="{BA3CEEDA-F1C4-4DFE-A2C7-B5986BADD033}" type="pres">
      <dgm:prSet presAssocID="{0A9F14F6-3364-4FB5-B214-0D6E0753580B}" presName="thickLine" presStyleLbl="alignNode1" presStyleIdx="4" presStyleCnt="5"/>
      <dgm:spPr/>
    </dgm:pt>
    <dgm:pt modelId="{8E11835D-3F33-46D6-9AB0-9E481308F837}" type="pres">
      <dgm:prSet presAssocID="{0A9F14F6-3364-4FB5-B214-0D6E0753580B}" presName="horz1" presStyleCnt="0"/>
      <dgm:spPr/>
    </dgm:pt>
    <dgm:pt modelId="{8FC3DC57-0B29-493A-9F84-FB6476F26B2C}" type="pres">
      <dgm:prSet presAssocID="{0A9F14F6-3364-4FB5-B214-0D6E0753580B}" presName="tx1" presStyleLbl="revTx" presStyleIdx="4" presStyleCnt="5"/>
      <dgm:spPr/>
    </dgm:pt>
    <dgm:pt modelId="{D5706FA4-A6B4-4364-A590-9A7DD2AE4CDB}" type="pres">
      <dgm:prSet presAssocID="{0A9F14F6-3364-4FB5-B214-0D6E0753580B}" presName="vert1" presStyleCnt="0"/>
      <dgm:spPr/>
    </dgm:pt>
  </dgm:ptLst>
  <dgm:cxnLst>
    <dgm:cxn modelId="{68212516-1FF6-47A7-978B-32E6703021E2}" type="presOf" srcId="{284AA80B-8338-413D-912C-5E06726EA3F8}" destId="{B8468FC3-5F16-4052-97D6-0B62DFEFBA58}" srcOrd="0" destOrd="0" presId="urn:microsoft.com/office/officeart/2008/layout/LinedList"/>
    <dgm:cxn modelId="{18959F21-A428-43C4-AEC6-BD0BB5238B51}" type="presOf" srcId="{3D1D6009-382D-41E9-BA5A-028BC9C34275}" destId="{56785D9E-1968-4D3F-92A6-E33D19B67513}" srcOrd="0" destOrd="0" presId="urn:microsoft.com/office/officeart/2008/layout/LinedList"/>
    <dgm:cxn modelId="{63AA8329-018C-41F1-9A20-08F32787A094}" srcId="{379B93CE-591F-48EF-A598-B609C35DC134}" destId="{3D1D6009-382D-41E9-BA5A-028BC9C34275}" srcOrd="1" destOrd="0" parTransId="{49950BBC-DE37-4168-A299-AACD5CF17C6F}" sibTransId="{4A3E7906-C2DA-4D72-9DCA-B827647FBA06}"/>
    <dgm:cxn modelId="{B63BAD29-5F5C-4296-B832-AEBDADFA9F8C}" type="presOf" srcId="{83741B43-35E3-4046-A45B-97409C884636}" destId="{D28AB258-81EB-427D-AFB3-E7322B583B91}" srcOrd="0" destOrd="0" presId="urn:microsoft.com/office/officeart/2008/layout/LinedList"/>
    <dgm:cxn modelId="{1ED3E92A-55D6-4301-BFBE-5771D49E0A49}" type="presOf" srcId="{0A9F14F6-3364-4FB5-B214-0D6E0753580B}" destId="{8FC3DC57-0B29-493A-9F84-FB6476F26B2C}" srcOrd="0" destOrd="0" presId="urn:microsoft.com/office/officeart/2008/layout/LinedList"/>
    <dgm:cxn modelId="{DBB85A6D-4D10-43DD-B993-98B37EB13D8C}" srcId="{379B93CE-591F-48EF-A598-B609C35DC134}" destId="{284AA80B-8338-413D-912C-5E06726EA3F8}" srcOrd="0" destOrd="0" parTransId="{34F2E047-D97B-4509-8A18-ED280D24FE5B}" sibTransId="{6516FB26-B614-46E2-8568-3F986051689E}"/>
    <dgm:cxn modelId="{F4D15984-319C-4319-BB2A-9A90BD279DA0}" srcId="{379B93CE-591F-48EF-A598-B609C35DC134}" destId="{83741B43-35E3-4046-A45B-97409C884636}" srcOrd="3" destOrd="0" parTransId="{E9923FC7-D178-47A3-842C-4A132CCF2DB7}" sibTransId="{EC42FE79-AC16-40AF-968F-61C8ED0F2CA3}"/>
    <dgm:cxn modelId="{6ECC0AA1-635B-463D-8B0B-54C586F2F810}" srcId="{379B93CE-591F-48EF-A598-B609C35DC134}" destId="{90283C68-68B8-4335-AA89-CD7BE754270A}" srcOrd="2" destOrd="0" parTransId="{E0C66E8B-9EBA-42E8-AAE2-9E26DC114559}" sibTransId="{A24A99BB-551A-48A8-A773-CC421F992B56}"/>
    <dgm:cxn modelId="{74A4F0C4-825C-471B-BB2C-B0BEE35F650B}" srcId="{379B93CE-591F-48EF-A598-B609C35DC134}" destId="{0A9F14F6-3364-4FB5-B214-0D6E0753580B}" srcOrd="4" destOrd="0" parTransId="{7CBA2CB1-F2CE-42BD-ADDD-685A2251AF34}" sibTransId="{8D03DAA7-0A77-4FDD-84D5-35967189B84D}"/>
    <dgm:cxn modelId="{ED2A17DA-CE05-47EE-8420-2573FA9471D9}" type="presOf" srcId="{90283C68-68B8-4335-AA89-CD7BE754270A}" destId="{2A88398D-C6A6-451B-BA21-EA3029A5A401}" srcOrd="0" destOrd="0" presId="urn:microsoft.com/office/officeart/2008/layout/LinedList"/>
    <dgm:cxn modelId="{31CCCDF7-06AF-4F9F-AA8D-5CD0B1B95B88}" type="presOf" srcId="{379B93CE-591F-48EF-A598-B609C35DC134}" destId="{644A59BE-D698-454B-99D5-40391E74052C}" srcOrd="0" destOrd="0" presId="urn:microsoft.com/office/officeart/2008/layout/LinedList"/>
    <dgm:cxn modelId="{ECD82C6D-B483-4ED8-B416-E157A50331F1}" type="presParOf" srcId="{644A59BE-D698-454B-99D5-40391E74052C}" destId="{13287944-79B6-4753-823B-AD75AD43FC3F}" srcOrd="0" destOrd="0" presId="urn:microsoft.com/office/officeart/2008/layout/LinedList"/>
    <dgm:cxn modelId="{BA9A6C4D-A299-49B8-B7BF-43E5F8D13810}" type="presParOf" srcId="{644A59BE-D698-454B-99D5-40391E74052C}" destId="{5304F59C-B0D5-4B0C-8132-60AEF22A7934}" srcOrd="1" destOrd="0" presId="urn:microsoft.com/office/officeart/2008/layout/LinedList"/>
    <dgm:cxn modelId="{9C8285E3-42DC-4A43-98CE-CE154A4CDF79}" type="presParOf" srcId="{5304F59C-B0D5-4B0C-8132-60AEF22A7934}" destId="{B8468FC3-5F16-4052-97D6-0B62DFEFBA58}" srcOrd="0" destOrd="0" presId="urn:microsoft.com/office/officeart/2008/layout/LinedList"/>
    <dgm:cxn modelId="{274CCD18-A188-42EB-8256-5E4C269307DA}" type="presParOf" srcId="{5304F59C-B0D5-4B0C-8132-60AEF22A7934}" destId="{459BDEA4-F68E-495F-BDA2-19F985FC42E7}" srcOrd="1" destOrd="0" presId="urn:microsoft.com/office/officeart/2008/layout/LinedList"/>
    <dgm:cxn modelId="{EC1EE7FD-EF69-4124-BFBF-F93BE8DEC700}" type="presParOf" srcId="{644A59BE-D698-454B-99D5-40391E74052C}" destId="{DB0F55D0-AF7A-4471-9846-6F99D9677A48}" srcOrd="2" destOrd="0" presId="urn:microsoft.com/office/officeart/2008/layout/LinedList"/>
    <dgm:cxn modelId="{8AA276BD-4776-44BE-9144-4CD34F610F82}" type="presParOf" srcId="{644A59BE-D698-454B-99D5-40391E74052C}" destId="{CD236FF3-2AEE-4FFD-BB90-CBB71DEF25F4}" srcOrd="3" destOrd="0" presId="urn:microsoft.com/office/officeart/2008/layout/LinedList"/>
    <dgm:cxn modelId="{FE5C5F0E-EC83-45C1-9CDA-842721577C0D}" type="presParOf" srcId="{CD236FF3-2AEE-4FFD-BB90-CBB71DEF25F4}" destId="{56785D9E-1968-4D3F-92A6-E33D19B67513}" srcOrd="0" destOrd="0" presId="urn:microsoft.com/office/officeart/2008/layout/LinedList"/>
    <dgm:cxn modelId="{F0985760-96B8-4FAE-AF8E-3F2F10A0298B}" type="presParOf" srcId="{CD236FF3-2AEE-4FFD-BB90-CBB71DEF25F4}" destId="{D49AB1C3-86F3-4079-856E-D0DD16589D85}" srcOrd="1" destOrd="0" presId="urn:microsoft.com/office/officeart/2008/layout/LinedList"/>
    <dgm:cxn modelId="{9AD9D238-4B63-4170-971A-5587E0CB2A29}" type="presParOf" srcId="{644A59BE-D698-454B-99D5-40391E74052C}" destId="{EA155AA0-312D-406F-AB1C-60715C7C9CFB}" srcOrd="4" destOrd="0" presId="urn:microsoft.com/office/officeart/2008/layout/LinedList"/>
    <dgm:cxn modelId="{DF03AE9F-772C-457D-A487-9E9945E1C49F}" type="presParOf" srcId="{644A59BE-D698-454B-99D5-40391E74052C}" destId="{3C3EABCD-6512-4A0D-9E3F-4671188A7F0F}" srcOrd="5" destOrd="0" presId="urn:microsoft.com/office/officeart/2008/layout/LinedList"/>
    <dgm:cxn modelId="{44CFB82B-A0DB-4FC4-9E3C-822C5E66A410}" type="presParOf" srcId="{3C3EABCD-6512-4A0D-9E3F-4671188A7F0F}" destId="{2A88398D-C6A6-451B-BA21-EA3029A5A401}" srcOrd="0" destOrd="0" presId="urn:microsoft.com/office/officeart/2008/layout/LinedList"/>
    <dgm:cxn modelId="{8FC937B3-0918-49B8-8B4C-F1D798F9FF99}" type="presParOf" srcId="{3C3EABCD-6512-4A0D-9E3F-4671188A7F0F}" destId="{DC7F7BD6-BFED-42C2-BE6C-32F699C4C8C3}" srcOrd="1" destOrd="0" presId="urn:microsoft.com/office/officeart/2008/layout/LinedList"/>
    <dgm:cxn modelId="{B6537C8F-E53D-430C-BA82-FAEDB8AAE2DC}" type="presParOf" srcId="{644A59BE-D698-454B-99D5-40391E74052C}" destId="{3CA9A9E3-F5B3-4864-8AA6-2F24BCC1EBB2}" srcOrd="6" destOrd="0" presId="urn:microsoft.com/office/officeart/2008/layout/LinedList"/>
    <dgm:cxn modelId="{5F8DC707-75C4-4B81-B521-F61D3FE0217E}" type="presParOf" srcId="{644A59BE-D698-454B-99D5-40391E74052C}" destId="{704BA2C0-1097-4BA1-951F-036559C549C7}" srcOrd="7" destOrd="0" presId="urn:microsoft.com/office/officeart/2008/layout/LinedList"/>
    <dgm:cxn modelId="{FB0D4634-45E4-494E-A957-687BD4C31C5C}" type="presParOf" srcId="{704BA2C0-1097-4BA1-951F-036559C549C7}" destId="{D28AB258-81EB-427D-AFB3-E7322B583B91}" srcOrd="0" destOrd="0" presId="urn:microsoft.com/office/officeart/2008/layout/LinedList"/>
    <dgm:cxn modelId="{E4887B72-D688-41AF-96F8-B7835B67AEE9}" type="presParOf" srcId="{704BA2C0-1097-4BA1-951F-036559C549C7}" destId="{1163F893-3601-4060-8734-E9A792FCDC7F}" srcOrd="1" destOrd="0" presId="urn:microsoft.com/office/officeart/2008/layout/LinedList"/>
    <dgm:cxn modelId="{A019C479-75AD-412E-8BA3-1F9F7145DDC6}" type="presParOf" srcId="{644A59BE-D698-454B-99D5-40391E74052C}" destId="{BA3CEEDA-F1C4-4DFE-A2C7-B5986BADD033}" srcOrd="8" destOrd="0" presId="urn:microsoft.com/office/officeart/2008/layout/LinedList"/>
    <dgm:cxn modelId="{40E60112-08D8-4E71-ADC8-1C48CD45BFE2}" type="presParOf" srcId="{644A59BE-D698-454B-99D5-40391E74052C}" destId="{8E11835D-3F33-46D6-9AB0-9E481308F837}" srcOrd="9" destOrd="0" presId="urn:microsoft.com/office/officeart/2008/layout/LinedList"/>
    <dgm:cxn modelId="{388ED958-0672-4678-A52B-EDDE06EF2543}" type="presParOf" srcId="{8E11835D-3F33-46D6-9AB0-9E481308F837}" destId="{8FC3DC57-0B29-493A-9F84-FB6476F26B2C}" srcOrd="0" destOrd="0" presId="urn:microsoft.com/office/officeart/2008/layout/LinedList"/>
    <dgm:cxn modelId="{BCAA4E95-47FA-48F4-92CF-C60A7FE64508}" type="presParOf" srcId="{8E11835D-3F33-46D6-9AB0-9E481308F837}" destId="{D5706FA4-A6B4-4364-A590-9A7DD2AE4CD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0728B8-9F4B-4D7F-8902-83D3E4FD84C6}"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3C9D856F-E357-43D5-8818-7E3E5345E988}">
      <dgm:prSet/>
      <dgm:spPr/>
      <dgm:t>
        <a:bodyPr/>
        <a:lstStyle/>
        <a:p>
          <a:pPr>
            <a:lnSpc>
              <a:spcPct val="100000"/>
            </a:lnSpc>
            <a:defRPr b="1"/>
          </a:pPr>
          <a:r>
            <a:rPr lang="en-US"/>
            <a:t>FUNDRAISING </a:t>
          </a:r>
        </a:p>
      </dgm:t>
    </dgm:pt>
    <dgm:pt modelId="{0D9E566A-2526-472E-B024-A0C0E5A70B6B}" type="parTrans" cxnId="{2A8A1BA3-E685-4B40-9E6B-90F8FD2DDC2D}">
      <dgm:prSet/>
      <dgm:spPr/>
      <dgm:t>
        <a:bodyPr/>
        <a:lstStyle/>
        <a:p>
          <a:endParaRPr lang="en-US"/>
        </a:p>
      </dgm:t>
    </dgm:pt>
    <dgm:pt modelId="{B0848372-1720-4DE8-A818-04512463DFEA}" type="sibTrans" cxnId="{2A8A1BA3-E685-4B40-9E6B-90F8FD2DDC2D}">
      <dgm:prSet/>
      <dgm:spPr/>
      <dgm:t>
        <a:bodyPr/>
        <a:lstStyle/>
        <a:p>
          <a:endParaRPr lang="en-US"/>
        </a:p>
      </dgm:t>
    </dgm:pt>
    <dgm:pt modelId="{71780C8A-B5B1-415F-BF2C-CA64DE53884E}">
      <dgm:prSet/>
      <dgm:spPr/>
      <dgm:t>
        <a:bodyPr/>
        <a:lstStyle/>
        <a:p>
          <a:pPr>
            <a:lnSpc>
              <a:spcPct val="100000"/>
            </a:lnSpc>
          </a:pPr>
          <a:r>
            <a:rPr lang="en-US"/>
            <a:t>Responsible for generating ideas / events to raise money</a:t>
          </a:r>
        </a:p>
      </dgm:t>
    </dgm:pt>
    <dgm:pt modelId="{3A37C033-3D77-479F-8F2C-29F22B76D837}" type="parTrans" cxnId="{100713E8-6A98-4610-8417-DAFFD9697976}">
      <dgm:prSet/>
      <dgm:spPr/>
      <dgm:t>
        <a:bodyPr/>
        <a:lstStyle/>
        <a:p>
          <a:endParaRPr lang="en-US"/>
        </a:p>
      </dgm:t>
    </dgm:pt>
    <dgm:pt modelId="{0CADB81D-14C7-4C6C-9E1E-561304EC7199}" type="sibTrans" cxnId="{100713E8-6A98-4610-8417-DAFFD9697976}">
      <dgm:prSet/>
      <dgm:spPr/>
      <dgm:t>
        <a:bodyPr/>
        <a:lstStyle/>
        <a:p>
          <a:endParaRPr lang="en-US"/>
        </a:p>
      </dgm:t>
    </dgm:pt>
    <dgm:pt modelId="{152994BB-F35C-4D2A-B029-663C07FE9963}">
      <dgm:prSet/>
      <dgm:spPr/>
      <dgm:t>
        <a:bodyPr/>
        <a:lstStyle/>
        <a:p>
          <a:pPr>
            <a:lnSpc>
              <a:spcPct val="100000"/>
            </a:lnSpc>
          </a:pPr>
          <a:r>
            <a:rPr lang="en-US" dirty="0"/>
            <a:t>Coordinate logistics and needs for fundraiser that follow PTSA</a:t>
          </a:r>
        </a:p>
      </dgm:t>
    </dgm:pt>
    <dgm:pt modelId="{1BA9A163-59F3-4018-905E-DD1BE225289F}" type="parTrans" cxnId="{AB778803-1620-4814-8D4C-EE49C134E4E9}">
      <dgm:prSet/>
      <dgm:spPr/>
      <dgm:t>
        <a:bodyPr/>
        <a:lstStyle/>
        <a:p>
          <a:endParaRPr lang="en-US"/>
        </a:p>
      </dgm:t>
    </dgm:pt>
    <dgm:pt modelId="{5E940BFA-A15E-4122-88D5-0B62DF12A45A}" type="sibTrans" cxnId="{AB778803-1620-4814-8D4C-EE49C134E4E9}">
      <dgm:prSet/>
      <dgm:spPr/>
      <dgm:t>
        <a:bodyPr/>
        <a:lstStyle/>
        <a:p>
          <a:endParaRPr lang="en-US"/>
        </a:p>
      </dgm:t>
    </dgm:pt>
    <dgm:pt modelId="{BB517C51-A265-41A9-AE28-7CB8FA0542A8}">
      <dgm:prSet/>
      <dgm:spPr/>
      <dgm:t>
        <a:bodyPr/>
        <a:lstStyle/>
        <a:p>
          <a:pPr>
            <a:lnSpc>
              <a:spcPct val="100000"/>
            </a:lnSpc>
          </a:pPr>
          <a:r>
            <a:rPr lang="en-US"/>
            <a:t>Evaluates the fundraiser at the end regarding the impact to the PTSA</a:t>
          </a:r>
        </a:p>
      </dgm:t>
    </dgm:pt>
    <dgm:pt modelId="{F6D16DF1-2849-48B2-B195-995C8D6E2FB0}" type="parTrans" cxnId="{4E39861B-1D42-4192-A60E-916FE6D467C2}">
      <dgm:prSet/>
      <dgm:spPr/>
      <dgm:t>
        <a:bodyPr/>
        <a:lstStyle/>
        <a:p>
          <a:endParaRPr lang="en-US"/>
        </a:p>
      </dgm:t>
    </dgm:pt>
    <dgm:pt modelId="{FFB856B1-DF64-472C-AE4E-B92C2CD977DF}" type="sibTrans" cxnId="{4E39861B-1D42-4192-A60E-916FE6D467C2}">
      <dgm:prSet/>
      <dgm:spPr/>
      <dgm:t>
        <a:bodyPr/>
        <a:lstStyle/>
        <a:p>
          <a:endParaRPr lang="en-US"/>
        </a:p>
      </dgm:t>
    </dgm:pt>
    <dgm:pt modelId="{A739724B-5365-418B-9733-D90EDE6E15FB}">
      <dgm:prSet/>
      <dgm:spPr/>
      <dgm:t>
        <a:bodyPr/>
        <a:lstStyle/>
        <a:p>
          <a:pPr>
            <a:lnSpc>
              <a:spcPct val="100000"/>
            </a:lnSpc>
            <a:defRPr b="1"/>
          </a:pPr>
          <a:r>
            <a:rPr lang="en-US" b="1"/>
            <a:t>MEMBERSHIP</a:t>
          </a:r>
          <a:endParaRPr lang="en-US"/>
        </a:p>
      </dgm:t>
    </dgm:pt>
    <dgm:pt modelId="{146F8783-218B-40F1-83C7-F18E6D08A0BF}" type="parTrans" cxnId="{4AC24290-2B6C-4B33-BD0C-91A6BAED235F}">
      <dgm:prSet/>
      <dgm:spPr/>
      <dgm:t>
        <a:bodyPr/>
        <a:lstStyle/>
        <a:p>
          <a:endParaRPr lang="en-US"/>
        </a:p>
      </dgm:t>
    </dgm:pt>
    <dgm:pt modelId="{885D104C-1EF1-437A-8A7C-B21D0DF6850F}" type="sibTrans" cxnId="{4AC24290-2B6C-4B33-BD0C-91A6BAED235F}">
      <dgm:prSet/>
      <dgm:spPr/>
      <dgm:t>
        <a:bodyPr/>
        <a:lstStyle/>
        <a:p>
          <a:endParaRPr lang="en-US"/>
        </a:p>
      </dgm:t>
    </dgm:pt>
    <dgm:pt modelId="{6B3D6879-B2F0-4C52-A7D0-5BE01029BDE7}">
      <dgm:prSet/>
      <dgm:spPr/>
      <dgm:t>
        <a:bodyPr/>
        <a:lstStyle/>
        <a:p>
          <a:pPr>
            <a:lnSpc>
              <a:spcPct val="100000"/>
            </a:lnSpc>
          </a:pPr>
          <a:r>
            <a:rPr lang="en-US"/>
            <a:t>Responsible for PTSA GPHS membership drives and campaigns</a:t>
          </a:r>
        </a:p>
      </dgm:t>
    </dgm:pt>
    <dgm:pt modelId="{E5EDABB6-B802-451D-8070-268E1C28E26A}" type="parTrans" cxnId="{21C54D8E-A4EB-49F5-8E91-16C07D78FF72}">
      <dgm:prSet/>
      <dgm:spPr/>
      <dgm:t>
        <a:bodyPr/>
        <a:lstStyle/>
        <a:p>
          <a:endParaRPr lang="en-US"/>
        </a:p>
      </dgm:t>
    </dgm:pt>
    <dgm:pt modelId="{0ADF0649-854D-4338-8E21-E28C6DF37FC1}" type="sibTrans" cxnId="{21C54D8E-A4EB-49F5-8E91-16C07D78FF72}">
      <dgm:prSet/>
      <dgm:spPr/>
      <dgm:t>
        <a:bodyPr/>
        <a:lstStyle/>
        <a:p>
          <a:endParaRPr lang="en-US"/>
        </a:p>
      </dgm:t>
    </dgm:pt>
    <dgm:pt modelId="{9CF3DFD4-F22B-43D5-AD2C-2C6B9866FE82}">
      <dgm:prSet/>
      <dgm:spPr/>
      <dgm:t>
        <a:bodyPr/>
        <a:lstStyle/>
        <a:p>
          <a:pPr>
            <a:lnSpc>
              <a:spcPct val="100000"/>
            </a:lnSpc>
          </a:pPr>
          <a:r>
            <a:rPr lang="en-US"/>
            <a:t>Maintains records of all members</a:t>
          </a:r>
        </a:p>
      </dgm:t>
    </dgm:pt>
    <dgm:pt modelId="{B33DFA4D-D320-49AE-A615-C3EAAF2782F9}" type="parTrans" cxnId="{1C83EA63-C745-4D7F-B60A-547D2E7738C8}">
      <dgm:prSet/>
      <dgm:spPr/>
      <dgm:t>
        <a:bodyPr/>
        <a:lstStyle/>
        <a:p>
          <a:endParaRPr lang="en-US"/>
        </a:p>
      </dgm:t>
    </dgm:pt>
    <dgm:pt modelId="{9870965E-6157-438B-A29A-6BC3ED92E40B}" type="sibTrans" cxnId="{1C83EA63-C745-4D7F-B60A-547D2E7738C8}">
      <dgm:prSet/>
      <dgm:spPr/>
      <dgm:t>
        <a:bodyPr/>
        <a:lstStyle/>
        <a:p>
          <a:endParaRPr lang="en-US"/>
        </a:p>
      </dgm:t>
    </dgm:pt>
    <dgm:pt modelId="{22CAF5D0-928D-408C-BEB5-FE9688FB9E87}">
      <dgm:prSet/>
      <dgm:spPr/>
      <dgm:t>
        <a:bodyPr/>
        <a:lstStyle/>
        <a:p>
          <a:pPr>
            <a:lnSpc>
              <a:spcPct val="100000"/>
            </a:lnSpc>
          </a:pPr>
          <a:r>
            <a:rPr lang="en-US"/>
            <a:t>Provides membership roster for the Secretary’s permanent file</a:t>
          </a:r>
        </a:p>
      </dgm:t>
    </dgm:pt>
    <dgm:pt modelId="{4716A4A5-45AA-49E3-BD95-CBE6824184AC}" type="parTrans" cxnId="{437419A1-49D0-43DF-8CDA-D575C3082CCD}">
      <dgm:prSet/>
      <dgm:spPr/>
      <dgm:t>
        <a:bodyPr/>
        <a:lstStyle/>
        <a:p>
          <a:endParaRPr lang="en-US"/>
        </a:p>
      </dgm:t>
    </dgm:pt>
    <dgm:pt modelId="{84CA3790-43FE-4FD1-AA34-A08BEE3B84FB}" type="sibTrans" cxnId="{437419A1-49D0-43DF-8CDA-D575C3082CCD}">
      <dgm:prSet/>
      <dgm:spPr/>
      <dgm:t>
        <a:bodyPr/>
        <a:lstStyle/>
        <a:p>
          <a:endParaRPr lang="en-US"/>
        </a:p>
      </dgm:t>
    </dgm:pt>
    <dgm:pt modelId="{2C72E816-5F37-4F6D-A8A7-24BC9F52FBA4}">
      <dgm:prSet/>
      <dgm:spPr/>
      <dgm:t>
        <a:bodyPr/>
        <a:lstStyle/>
        <a:p>
          <a:pPr>
            <a:lnSpc>
              <a:spcPct val="100000"/>
            </a:lnSpc>
          </a:pPr>
          <a:r>
            <a:rPr lang="en-US"/>
            <a:t>Collects and accounts for all dues and provides to the Treasurer for deposit in timely manner</a:t>
          </a:r>
        </a:p>
      </dgm:t>
    </dgm:pt>
    <dgm:pt modelId="{036C84BB-AB19-4021-91B6-A871FA21E917}" type="parTrans" cxnId="{1C2F54C9-200E-4CE0-AE43-F4A74C503BE7}">
      <dgm:prSet/>
      <dgm:spPr/>
      <dgm:t>
        <a:bodyPr/>
        <a:lstStyle/>
        <a:p>
          <a:endParaRPr lang="en-US"/>
        </a:p>
      </dgm:t>
    </dgm:pt>
    <dgm:pt modelId="{6AD7D5A0-3A32-42B2-934F-9A88B41A98EF}" type="sibTrans" cxnId="{1C2F54C9-200E-4CE0-AE43-F4A74C503BE7}">
      <dgm:prSet/>
      <dgm:spPr/>
      <dgm:t>
        <a:bodyPr/>
        <a:lstStyle/>
        <a:p>
          <a:endParaRPr lang="en-US"/>
        </a:p>
      </dgm:t>
    </dgm:pt>
    <dgm:pt modelId="{031F9700-570B-4479-A10A-7BF15CE1A302}">
      <dgm:prSet/>
      <dgm:spPr/>
      <dgm:t>
        <a:bodyPr/>
        <a:lstStyle/>
        <a:p>
          <a:pPr>
            <a:lnSpc>
              <a:spcPct val="100000"/>
            </a:lnSpc>
          </a:pPr>
          <a:r>
            <a:rPr lang="en-US"/>
            <a:t>Maintains and issues membership cards</a:t>
          </a:r>
        </a:p>
      </dgm:t>
    </dgm:pt>
    <dgm:pt modelId="{44E54796-C2D3-48A5-B12F-EC75A25FAB13}" type="parTrans" cxnId="{1B4E8C2C-5873-46FE-AA69-3173EE10899E}">
      <dgm:prSet/>
      <dgm:spPr/>
      <dgm:t>
        <a:bodyPr/>
        <a:lstStyle/>
        <a:p>
          <a:endParaRPr lang="en-US"/>
        </a:p>
      </dgm:t>
    </dgm:pt>
    <dgm:pt modelId="{C70270E5-337F-4CA7-A62D-E618412A0E94}" type="sibTrans" cxnId="{1B4E8C2C-5873-46FE-AA69-3173EE10899E}">
      <dgm:prSet/>
      <dgm:spPr/>
      <dgm:t>
        <a:bodyPr/>
        <a:lstStyle/>
        <a:p>
          <a:endParaRPr lang="en-US"/>
        </a:p>
      </dgm:t>
    </dgm:pt>
    <dgm:pt modelId="{E767DD2A-036C-44DA-ABAA-3642FD539AC0}">
      <dgm:prSet/>
      <dgm:spPr/>
      <dgm:t>
        <a:bodyPr/>
        <a:lstStyle/>
        <a:p>
          <a:pPr>
            <a:lnSpc>
              <a:spcPct val="100000"/>
            </a:lnSpc>
          </a:pPr>
          <a:r>
            <a:rPr lang="en-US"/>
            <a:t>Helps coordinator décor and food for PTSA events when necessary</a:t>
          </a:r>
        </a:p>
      </dgm:t>
    </dgm:pt>
    <dgm:pt modelId="{04BD52C8-383C-4B7A-81AD-4619D8676EF1}" type="parTrans" cxnId="{FF0874C0-12D5-4EBB-B98C-A8E148F395CA}">
      <dgm:prSet/>
      <dgm:spPr/>
      <dgm:t>
        <a:bodyPr/>
        <a:lstStyle/>
        <a:p>
          <a:endParaRPr lang="en-US"/>
        </a:p>
      </dgm:t>
    </dgm:pt>
    <dgm:pt modelId="{3A7EE02D-6D71-4EEA-9583-2ABC21E710E6}" type="sibTrans" cxnId="{FF0874C0-12D5-4EBB-B98C-A8E148F395CA}">
      <dgm:prSet/>
      <dgm:spPr/>
      <dgm:t>
        <a:bodyPr/>
        <a:lstStyle/>
        <a:p>
          <a:endParaRPr lang="en-US"/>
        </a:p>
      </dgm:t>
    </dgm:pt>
    <dgm:pt modelId="{B3821BC5-15E5-48C9-BEAB-ECB72C748EA4}" type="pres">
      <dgm:prSet presAssocID="{BC0728B8-9F4B-4D7F-8902-83D3E4FD84C6}" presName="root" presStyleCnt="0">
        <dgm:presLayoutVars>
          <dgm:dir/>
          <dgm:resizeHandles val="exact"/>
        </dgm:presLayoutVars>
      </dgm:prSet>
      <dgm:spPr/>
    </dgm:pt>
    <dgm:pt modelId="{0A295A2C-3797-4DFD-8D0D-ADFB5A260EB6}" type="pres">
      <dgm:prSet presAssocID="{3C9D856F-E357-43D5-8818-7E3E5345E988}" presName="compNode" presStyleCnt="0"/>
      <dgm:spPr/>
    </dgm:pt>
    <dgm:pt modelId="{BF35B612-B6BC-4971-83C3-7EA7C174CAB0}" type="pres">
      <dgm:prSet presAssocID="{3C9D856F-E357-43D5-8818-7E3E5345E98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D8F2CAC9-C003-4A4F-901C-922EC34680BA}" type="pres">
      <dgm:prSet presAssocID="{3C9D856F-E357-43D5-8818-7E3E5345E988}" presName="iconSpace" presStyleCnt="0"/>
      <dgm:spPr/>
    </dgm:pt>
    <dgm:pt modelId="{23079D9C-124D-4250-AE68-F1F951F25D08}" type="pres">
      <dgm:prSet presAssocID="{3C9D856F-E357-43D5-8818-7E3E5345E988}" presName="parTx" presStyleLbl="revTx" presStyleIdx="0" presStyleCnt="4">
        <dgm:presLayoutVars>
          <dgm:chMax val="0"/>
          <dgm:chPref val="0"/>
        </dgm:presLayoutVars>
      </dgm:prSet>
      <dgm:spPr/>
    </dgm:pt>
    <dgm:pt modelId="{C61B91EB-8155-474A-A67E-43520CAF17DD}" type="pres">
      <dgm:prSet presAssocID="{3C9D856F-E357-43D5-8818-7E3E5345E988}" presName="txSpace" presStyleCnt="0"/>
      <dgm:spPr/>
    </dgm:pt>
    <dgm:pt modelId="{A5A06E05-8F08-44B1-B6D6-E93288766764}" type="pres">
      <dgm:prSet presAssocID="{3C9D856F-E357-43D5-8818-7E3E5345E988}" presName="desTx" presStyleLbl="revTx" presStyleIdx="1" presStyleCnt="4">
        <dgm:presLayoutVars/>
      </dgm:prSet>
      <dgm:spPr/>
    </dgm:pt>
    <dgm:pt modelId="{9C1A7A0B-406D-4511-B31B-B42B9CC664E7}" type="pres">
      <dgm:prSet presAssocID="{B0848372-1720-4DE8-A818-04512463DFEA}" presName="sibTrans" presStyleCnt="0"/>
      <dgm:spPr/>
    </dgm:pt>
    <dgm:pt modelId="{CD73E812-1A80-4BDB-A418-5449B1AE4ED4}" type="pres">
      <dgm:prSet presAssocID="{A739724B-5365-418B-9733-D90EDE6E15FB}" presName="compNode" presStyleCnt="0"/>
      <dgm:spPr/>
    </dgm:pt>
    <dgm:pt modelId="{573CF556-D2D8-4B74-8239-304FDB2633CA}" type="pres">
      <dgm:prSet presAssocID="{A739724B-5365-418B-9733-D90EDE6E15F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1612B9D0-4CF7-4657-B086-6C91274FF0D5}" type="pres">
      <dgm:prSet presAssocID="{A739724B-5365-418B-9733-D90EDE6E15FB}" presName="iconSpace" presStyleCnt="0"/>
      <dgm:spPr/>
    </dgm:pt>
    <dgm:pt modelId="{2562DFF7-BBBF-4C47-92B9-663882987038}" type="pres">
      <dgm:prSet presAssocID="{A739724B-5365-418B-9733-D90EDE6E15FB}" presName="parTx" presStyleLbl="revTx" presStyleIdx="2" presStyleCnt="4">
        <dgm:presLayoutVars>
          <dgm:chMax val="0"/>
          <dgm:chPref val="0"/>
        </dgm:presLayoutVars>
      </dgm:prSet>
      <dgm:spPr/>
    </dgm:pt>
    <dgm:pt modelId="{7908F3B3-DD75-4445-8AB1-CE7AD6A233B8}" type="pres">
      <dgm:prSet presAssocID="{A739724B-5365-418B-9733-D90EDE6E15FB}" presName="txSpace" presStyleCnt="0"/>
      <dgm:spPr/>
    </dgm:pt>
    <dgm:pt modelId="{6ED01ABF-11C9-4E46-A8D8-1D59C0328BB6}" type="pres">
      <dgm:prSet presAssocID="{A739724B-5365-418B-9733-D90EDE6E15FB}" presName="desTx" presStyleLbl="revTx" presStyleIdx="3" presStyleCnt="4">
        <dgm:presLayoutVars/>
      </dgm:prSet>
      <dgm:spPr/>
    </dgm:pt>
  </dgm:ptLst>
  <dgm:cxnLst>
    <dgm:cxn modelId="{AB778803-1620-4814-8D4C-EE49C134E4E9}" srcId="{3C9D856F-E357-43D5-8818-7E3E5345E988}" destId="{152994BB-F35C-4D2A-B029-663C07FE9963}" srcOrd="1" destOrd="0" parTransId="{1BA9A163-59F3-4018-905E-DD1BE225289F}" sibTransId="{5E940BFA-A15E-4122-88D5-0B62DF12A45A}"/>
    <dgm:cxn modelId="{AE01900A-8507-4DCE-8D9E-D10A6B7C0F90}" type="presOf" srcId="{3C9D856F-E357-43D5-8818-7E3E5345E988}" destId="{23079D9C-124D-4250-AE68-F1F951F25D08}" srcOrd="0" destOrd="0" presId="urn:microsoft.com/office/officeart/2018/2/layout/IconLabelDescriptionList"/>
    <dgm:cxn modelId="{B0B4BB16-AE0C-43E4-B178-5498D56A43EA}" type="presOf" srcId="{BB517C51-A265-41A9-AE28-7CB8FA0542A8}" destId="{A5A06E05-8F08-44B1-B6D6-E93288766764}" srcOrd="0" destOrd="2" presId="urn:microsoft.com/office/officeart/2018/2/layout/IconLabelDescriptionList"/>
    <dgm:cxn modelId="{4E39861B-1D42-4192-A60E-916FE6D467C2}" srcId="{3C9D856F-E357-43D5-8818-7E3E5345E988}" destId="{BB517C51-A265-41A9-AE28-7CB8FA0542A8}" srcOrd="2" destOrd="0" parTransId="{F6D16DF1-2849-48B2-B195-995C8D6E2FB0}" sibTransId="{FFB856B1-DF64-472C-AE4E-B92C2CD977DF}"/>
    <dgm:cxn modelId="{E21DD71E-D8EF-4CD0-86FC-0F6848D60063}" type="presOf" srcId="{031F9700-570B-4479-A10A-7BF15CE1A302}" destId="{6ED01ABF-11C9-4E46-A8D8-1D59C0328BB6}" srcOrd="0" destOrd="4" presId="urn:microsoft.com/office/officeart/2018/2/layout/IconLabelDescriptionList"/>
    <dgm:cxn modelId="{1B4E8C2C-5873-46FE-AA69-3173EE10899E}" srcId="{A739724B-5365-418B-9733-D90EDE6E15FB}" destId="{031F9700-570B-4479-A10A-7BF15CE1A302}" srcOrd="4" destOrd="0" parTransId="{44E54796-C2D3-48A5-B12F-EC75A25FAB13}" sibTransId="{C70270E5-337F-4CA7-A62D-E618412A0E94}"/>
    <dgm:cxn modelId="{382D822E-E079-447A-8246-D1003737C424}" type="presOf" srcId="{A739724B-5365-418B-9733-D90EDE6E15FB}" destId="{2562DFF7-BBBF-4C47-92B9-663882987038}" srcOrd="0" destOrd="0" presId="urn:microsoft.com/office/officeart/2018/2/layout/IconLabelDescriptionList"/>
    <dgm:cxn modelId="{1C83EA63-C745-4D7F-B60A-547D2E7738C8}" srcId="{A739724B-5365-418B-9733-D90EDE6E15FB}" destId="{9CF3DFD4-F22B-43D5-AD2C-2C6B9866FE82}" srcOrd="1" destOrd="0" parTransId="{B33DFA4D-D320-49AE-A615-C3EAAF2782F9}" sibTransId="{9870965E-6157-438B-A29A-6BC3ED92E40B}"/>
    <dgm:cxn modelId="{86829675-F868-4053-B555-F4B08F5A88DC}" type="presOf" srcId="{9CF3DFD4-F22B-43D5-AD2C-2C6B9866FE82}" destId="{6ED01ABF-11C9-4E46-A8D8-1D59C0328BB6}" srcOrd="0" destOrd="1" presId="urn:microsoft.com/office/officeart/2018/2/layout/IconLabelDescriptionList"/>
    <dgm:cxn modelId="{77A45E7C-5007-4A49-A2AF-F90A67BAB54F}" type="presOf" srcId="{71780C8A-B5B1-415F-BF2C-CA64DE53884E}" destId="{A5A06E05-8F08-44B1-B6D6-E93288766764}" srcOrd="0" destOrd="0" presId="urn:microsoft.com/office/officeart/2018/2/layout/IconLabelDescriptionList"/>
    <dgm:cxn modelId="{502BF47D-03BC-420E-84E1-CA4FED5B1A60}" type="presOf" srcId="{E767DD2A-036C-44DA-ABAA-3642FD539AC0}" destId="{6ED01ABF-11C9-4E46-A8D8-1D59C0328BB6}" srcOrd="0" destOrd="5" presId="urn:microsoft.com/office/officeart/2018/2/layout/IconLabelDescriptionList"/>
    <dgm:cxn modelId="{21C54D8E-A4EB-49F5-8E91-16C07D78FF72}" srcId="{A739724B-5365-418B-9733-D90EDE6E15FB}" destId="{6B3D6879-B2F0-4C52-A7D0-5BE01029BDE7}" srcOrd="0" destOrd="0" parTransId="{E5EDABB6-B802-451D-8070-268E1C28E26A}" sibTransId="{0ADF0649-854D-4338-8E21-E28C6DF37FC1}"/>
    <dgm:cxn modelId="{4AC24290-2B6C-4B33-BD0C-91A6BAED235F}" srcId="{BC0728B8-9F4B-4D7F-8902-83D3E4FD84C6}" destId="{A739724B-5365-418B-9733-D90EDE6E15FB}" srcOrd="1" destOrd="0" parTransId="{146F8783-218B-40F1-83C7-F18E6D08A0BF}" sibTransId="{885D104C-1EF1-437A-8A7C-B21D0DF6850F}"/>
    <dgm:cxn modelId="{BAD7D595-EBDE-4B9E-8DE6-6244B42E6980}" type="presOf" srcId="{22CAF5D0-928D-408C-BEB5-FE9688FB9E87}" destId="{6ED01ABF-11C9-4E46-A8D8-1D59C0328BB6}" srcOrd="0" destOrd="2" presId="urn:microsoft.com/office/officeart/2018/2/layout/IconLabelDescriptionList"/>
    <dgm:cxn modelId="{437419A1-49D0-43DF-8CDA-D575C3082CCD}" srcId="{A739724B-5365-418B-9733-D90EDE6E15FB}" destId="{22CAF5D0-928D-408C-BEB5-FE9688FB9E87}" srcOrd="2" destOrd="0" parTransId="{4716A4A5-45AA-49E3-BD95-CBE6824184AC}" sibTransId="{84CA3790-43FE-4FD1-AA34-A08BEE3B84FB}"/>
    <dgm:cxn modelId="{2A8A1BA3-E685-4B40-9E6B-90F8FD2DDC2D}" srcId="{BC0728B8-9F4B-4D7F-8902-83D3E4FD84C6}" destId="{3C9D856F-E357-43D5-8818-7E3E5345E988}" srcOrd="0" destOrd="0" parTransId="{0D9E566A-2526-472E-B024-A0C0E5A70B6B}" sibTransId="{B0848372-1720-4DE8-A818-04512463DFEA}"/>
    <dgm:cxn modelId="{EB3CDFA4-DA86-4247-B4D6-CA67DC291F32}" type="presOf" srcId="{152994BB-F35C-4D2A-B029-663C07FE9963}" destId="{A5A06E05-8F08-44B1-B6D6-E93288766764}" srcOrd="0" destOrd="1" presId="urn:microsoft.com/office/officeart/2018/2/layout/IconLabelDescriptionList"/>
    <dgm:cxn modelId="{AAB0C2AF-396B-47E1-984C-7733BC4343CD}" type="presOf" srcId="{BC0728B8-9F4B-4D7F-8902-83D3E4FD84C6}" destId="{B3821BC5-15E5-48C9-BEAB-ECB72C748EA4}" srcOrd="0" destOrd="0" presId="urn:microsoft.com/office/officeart/2018/2/layout/IconLabelDescriptionList"/>
    <dgm:cxn modelId="{FF0874C0-12D5-4EBB-B98C-A8E148F395CA}" srcId="{A739724B-5365-418B-9733-D90EDE6E15FB}" destId="{E767DD2A-036C-44DA-ABAA-3642FD539AC0}" srcOrd="5" destOrd="0" parTransId="{04BD52C8-383C-4B7A-81AD-4619D8676EF1}" sibTransId="{3A7EE02D-6D71-4EEA-9583-2ABC21E710E6}"/>
    <dgm:cxn modelId="{21A035C6-C7D4-49C5-B7C7-3FB3B4A0188A}" type="presOf" srcId="{2C72E816-5F37-4F6D-A8A7-24BC9F52FBA4}" destId="{6ED01ABF-11C9-4E46-A8D8-1D59C0328BB6}" srcOrd="0" destOrd="3" presId="urn:microsoft.com/office/officeart/2018/2/layout/IconLabelDescriptionList"/>
    <dgm:cxn modelId="{1C2F54C9-200E-4CE0-AE43-F4A74C503BE7}" srcId="{A739724B-5365-418B-9733-D90EDE6E15FB}" destId="{2C72E816-5F37-4F6D-A8A7-24BC9F52FBA4}" srcOrd="3" destOrd="0" parTransId="{036C84BB-AB19-4021-91B6-A871FA21E917}" sibTransId="{6AD7D5A0-3A32-42B2-934F-9A88B41A98EF}"/>
    <dgm:cxn modelId="{11E8AAC9-898D-4E52-8428-7BBFF43A09BD}" type="presOf" srcId="{6B3D6879-B2F0-4C52-A7D0-5BE01029BDE7}" destId="{6ED01ABF-11C9-4E46-A8D8-1D59C0328BB6}" srcOrd="0" destOrd="0" presId="urn:microsoft.com/office/officeart/2018/2/layout/IconLabelDescriptionList"/>
    <dgm:cxn modelId="{100713E8-6A98-4610-8417-DAFFD9697976}" srcId="{3C9D856F-E357-43D5-8818-7E3E5345E988}" destId="{71780C8A-B5B1-415F-BF2C-CA64DE53884E}" srcOrd="0" destOrd="0" parTransId="{3A37C033-3D77-479F-8F2C-29F22B76D837}" sibTransId="{0CADB81D-14C7-4C6C-9E1E-561304EC7199}"/>
    <dgm:cxn modelId="{AF76251A-E5DA-446E-9581-34C2309D438D}" type="presParOf" srcId="{B3821BC5-15E5-48C9-BEAB-ECB72C748EA4}" destId="{0A295A2C-3797-4DFD-8D0D-ADFB5A260EB6}" srcOrd="0" destOrd="0" presId="urn:microsoft.com/office/officeart/2018/2/layout/IconLabelDescriptionList"/>
    <dgm:cxn modelId="{CFEB6524-1ED7-4766-B6AC-09A613E40638}" type="presParOf" srcId="{0A295A2C-3797-4DFD-8D0D-ADFB5A260EB6}" destId="{BF35B612-B6BC-4971-83C3-7EA7C174CAB0}" srcOrd="0" destOrd="0" presId="urn:microsoft.com/office/officeart/2018/2/layout/IconLabelDescriptionList"/>
    <dgm:cxn modelId="{3263D1AD-4E9A-4111-A97A-8D15A6DEE472}" type="presParOf" srcId="{0A295A2C-3797-4DFD-8D0D-ADFB5A260EB6}" destId="{D8F2CAC9-C003-4A4F-901C-922EC34680BA}" srcOrd="1" destOrd="0" presId="urn:microsoft.com/office/officeart/2018/2/layout/IconLabelDescriptionList"/>
    <dgm:cxn modelId="{8AFC4FBD-B1CB-4ECD-BFE6-92F07C2B0449}" type="presParOf" srcId="{0A295A2C-3797-4DFD-8D0D-ADFB5A260EB6}" destId="{23079D9C-124D-4250-AE68-F1F951F25D08}" srcOrd="2" destOrd="0" presId="urn:microsoft.com/office/officeart/2018/2/layout/IconLabelDescriptionList"/>
    <dgm:cxn modelId="{1CBC9C14-FBF5-4116-866C-4EEC14F42419}" type="presParOf" srcId="{0A295A2C-3797-4DFD-8D0D-ADFB5A260EB6}" destId="{C61B91EB-8155-474A-A67E-43520CAF17DD}" srcOrd="3" destOrd="0" presId="urn:microsoft.com/office/officeart/2018/2/layout/IconLabelDescriptionList"/>
    <dgm:cxn modelId="{F0E0FB74-5043-4744-A524-BE4541AD8AF9}" type="presParOf" srcId="{0A295A2C-3797-4DFD-8D0D-ADFB5A260EB6}" destId="{A5A06E05-8F08-44B1-B6D6-E93288766764}" srcOrd="4" destOrd="0" presId="urn:microsoft.com/office/officeart/2018/2/layout/IconLabelDescriptionList"/>
    <dgm:cxn modelId="{C8D74109-17FF-4F17-A692-9F6A86D90958}" type="presParOf" srcId="{B3821BC5-15E5-48C9-BEAB-ECB72C748EA4}" destId="{9C1A7A0B-406D-4511-B31B-B42B9CC664E7}" srcOrd="1" destOrd="0" presId="urn:microsoft.com/office/officeart/2018/2/layout/IconLabelDescriptionList"/>
    <dgm:cxn modelId="{59CEA775-CC27-4603-B811-A0E3920ECF4A}" type="presParOf" srcId="{B3821BC5-15E5-48C9-BEAB-ECB72C748EA4}" destId="{CD73E812-1A80-4BDB-A418-5449B1AE4ED4}" srcOrd="2" destOrd="0" presId="urn:microsoft.com/office/officeart/2018/2/layout/IconLabelDescriptionList"/>
    <dgm:cxn modelId="{B73F7B2F-9B03-43CF-91CE-15B3385BC6CE}" type="presParOf" srcId="{CD73E812-1A80-4BDB-A418-5449B1AE4ED4}" destId="{573CF556-D2D8-4B74-8239-304FDB2633CA}" srcOrd="0" destOrd="0" presId="urn:microsoft.com/office/officeart/2018/2/layout/IconLabelDescriptionList"/>
    <dgm:cxn modelId="{B5ED1D6E-EAD8-465A-B8AC-5B814BFDA871}" type="presParOf" srcId="{CD73E812-1A80-4BDB-A418-5449B1AE4ED4}" destId="{1612B9D0-4CF7-4657-B086-6C91274FF0D5}" srcOrd="1" destOrd="0" presId="urn:microsoft.com/office/officeart/2018/2/layout/IconLabelDescriptionList"/>
    <dgm:cxn modelId="{35E8D901-68FC-4332-9FD3-887B568C05FA}" type="presParOf" srcId="{CD73E812-1A80-4BDB-A418-5449B1AE4ED4}" destId="{2562DFF7-BBBF-4C47-92B9-663882987038}" srcOrd="2" destOrd="0" presId="urn:microsoft.com/office/officeart/2018/2/layout/IconLabelDescriptionList"/>
    <dgm:cxn modelId="{E1BB3C55-DB31-4AAF-A740-D3455D7D59D4}" type="presParOf" srcId="{CD73E812-1A80-4BDB-A418-5449B1AE4ED4}" destId="{7908F3B3-DD75-4445-8AB1-CE7AD6A233B8}" srcOrd="3" destOrd="0" presId="urn:microsoft.com/office/officeart/2018/2/layout/IconLabelDescriptionList"/>
    <dgm:cxn modelId="{4D38DC30-6720-4E87-B6D2-AD6854D1B7C2}" type="presParOf" srcId="{CD73E812-1A80-4BDB-A418-5449B1AE4ED4}" destId="{6ED01ABF-11C9-4E46-A8D8-1D59C0328BB6}"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080C39-10AF-4476-9FB6-3426CCA5D1C8}" type="doc">
      <dgm:prSet loTypeId="urn:microsoft.com/office/officeart/2005/8/layout/vList2" loCatId="list" qsTypeId="urn:microsoft.com/office/officeart/2005/8/quickstyle/simple2" qsCatId="simple" csTypeId="urn:microsoft.com/office/officeart/2005/8/colors/accent2_2" csCatId="accent2"/>
      <dgm:spPr/>
      <dgm:t>
        <a:bodyPr/>
        <a:lstStyle/>
        <a:p>
          <a:endParaRPr lang="en-US"/>
        </a:p>
      </dgm:t>
    </dgm:pt>
    <dgm:pt modelId="{E39ABC66-1952-4758-8656-48032FBBEA32}">
      <dgm:prSet/>
      <dgm:spPr/>
      <dgm:t>
        <a:bodyPr/>
        <a:lstStyle/>
        <a:p>
          <a:r>
            <a:rPr lang="en-US" b="1"/>
            <a:t>PARENT / FAMILY ENRICHMENT</a:t>
          </a:r>
          <a:endParaRPr lang="en-US"/>
        </a:p>
      </dgm:t>
    </dgm:pt>
    <dgm:pt modelId="{467C854D-FDD9-434C-B284-0B7FFB6E2E6C}" type="parTrans" cxnId="{22FEE1D5-BEC4-47F9-9D39-8B9FA3C9064E}">
      <dgm:prSet/>
      <dgm:spPr/>
      <dgm:t>
        <a:bodyPr/>
        <a:lstStyle/>
        <a:p>
          <a:endParaRPr lang="en-US"/>
        </a:p>
      </dgm:t>
    </dgm:pt>
    <dgm:pt modelId="{BF09B3FB-0215-4DD4-AD01-28BB05C92A4E}" type="sibTrans" cxnId="{22FEE1D5-BEC4-47F9-9D39-8B9FA3C9064E}">
      <dgm:prSet/>
      <dgm:spPr/>
      <dgm:t>
        <a:bodyPr/>
        <a:lstStyle/>
        <a:p>
          <a:endParaRPr lang="en-US"/>
        </a:p>
      </dgm:t>
    </dgm:pt>
    <dgm:pt modelId="{88DB5573-CA21-453E-8506-020A1EA748DE}">
      <dgm:prSet/>
      <dgm:spPr/>
      <dgm:t>
        <a:bodyPr/>
        <a:lstStyle/>
        <a:p>
          <a:r>
            <a:rPr lang="en-US"/>
            <a:t>Provides engaging and educational information to parents / families</a:t>
          </a:r>
        </a:p>
      </dgm:t>
    </dgm:pt>
    <dgm:pt modelId="{61F180AE-CE64-439C-9046-AD36F1EB36CD}" type="parTrans" cxnId="{65DE35A7-A41F-43DB-870D-BA57459FB609}">
      <dgm:prSet/>
      <dgm:spPr/>
      <dgm:t>
        <a:bodyPr/>
        <a:lstStyle/>
        <a:p>
          <a:endParaRPr lang="en-US"/>
        </a:p>
      </dgm:t>
    </dgm:pt>
    <dgm:pt modelId="{425E3115-315B-4261-AC32-562FB5A63B83}" type="sibTrans" cxnId="{65DE35A7-A41F-43DB-870D-BA57459FB609}">
      <dgm:prSet/>
      <dgm:spPr/>
      <dgm:t>
        <a:bodyPr/>
        <a:lstStyle/>
        <a:p>
          <a:endParaRPr lang="en-US"/>
        </a:p>
      </dgm:t>
    </dgm:pt>
    <dgm:pt modelId="{4A477399-FA78-4646-B71B-FE3B886CBCEE}">
      <dgm:prSet/>
      <dgm:spPr/>
      <dgm:t>
        <a:bodyPr/>
        <a:lstStyle/>
        <a:p>
          <a:r>
            <a:rPr lang="en-US"/>
            <a:t>Develops workshops on topics that impact and empower parents / families’ knowledge and social and cultural awareness </a:t>
          </a:r>
        </a:p>
      </dgm:t>
    </dgm:pt>
    <dgm:pt modelId="{D7B7F32A-74B2-4923-928A-B577368DFDD5}" type="parTrans" cxnId="{7E46F494-A77B-46F0-876B-2E28C4554A92}">
      <dgm:prSet/>
      <dgm:spPr/>
      <dgm:t>
        <a:bodyPr/>
        <a:lstStyle/>
        <a:p>
          <a:endParaRPr lang="en-US"/>
        </a:p>
      </dgm:t>
    </dgm:pt>
    <dgm:pt modelId="{E31DD938-FECE-4EE3-BD04-CC8C5AEA1836}" type="sibTrans" cxnId="{7E46F494-A77B-46F0-876B-2E28C4554A92}">
      <dgm:prSet/>
      <dgm:spPr/>
      <dgm:t>
        <a:bodyPr/>
        <a:lstStyle/>
        <a:p>
          <a:endParaRPr lang="en-US"/>
        </a:p>
      </dgm:t>
    </dgm:pt>
    <dgm:pt modelId="{87F0A8F2-A32B-4C08-B817-D54672970A6D}">
      <dgm:prSet/>
      <dgm:spPr/>
      <dgm:t>
        <a:bodyPr/>
        <a:lstStyle/>
        <a:p>
          <a:r>
            <a:rPr lang="en-US"/>
            <a:t>Provides resources and activities that benefit the PTSA general body and GPHS community</a:t>
          </a:r>
        </a:p>
      </dgm:t>
    </dgm:pt>
    <dgm:pt modelId="{331B617A-8F2C-479D-A7B4-A62B59494573}" type="parTrans" cxnId="{0BFE2B0E-64D6-4489-A1D9-CD1BB208D35F}">
      <dgm:prSet/>
      <dgm:spPr/>
      <dgm:t>
        <a:bodyPr/>
        <a:lstStyle/>
        <a:p>
          <a:endParaRPr lang="en-US"/>
        </a:p>
      </dgm:t>
    </dgm:pt>
    <dgm:pt modelId="{F6695AD6-FA1F-41F9-983A-F34FCD577916}" type="sibTrans" cxnId="{0BFE2B0E-64D6-4489-A1D9-CD1BB208D35F}">
      <dgm:prSet/>
      <dgm:spPr/>
      <dgm:t>
        <a:bodyPr/>
        <a:lstStyle/>
        <a:p>
          <a:endParaRPr lang="en-US"/>
        </a:p>
      </dgm:t>
    </dgm:pt>
    <dgm:pt modelId="{1ECA9FAD-EF2A-498B-8DCC-E538CD009F63}">
      <dgm:prSet/>
      <dgm:spPr/>
      <dgm:t>
        <a:bodyPr/>
        <a:lstStyle/>
        <a:p>
          <a:r>
            <a:rPr lang="en-US" b="1"/>
            <a:t>COMMUNITY RELATIONS / PARTNERSHIP ADVOCACY</a:t>
          </a:r>
          <a:endParaRPr lang="en-US"/>
        </a:p>
      </dgm:t>
    </dgm:pt>
    <dgm:pt modelId="{153DC39E-660A-4B4B-A585-34C04D424CAA}" type="parTrans" cxnId="{7258B93D-6B87-4E13-ADED-906DCC770470}">
      <dgm:prSet/>
      <dgm:spPr/>
      <dgm:t>
        <a:bodyPr/>
        <a:lstStyle/>
        <a:p>
          <a:endParaRPr lang="en-US"/>
        </a:p>
      </dgm:t>
    </dgm:pt>
    <dgm:pt modelId="{697C46D3-1A83-4BFC-AE49-F4EB9C15D099}" type="sibTrans" cxnId="{7258B93D-6B87-4E13-ADED-906DCC770470}">
      <dgm:prSet/>
      <dgm:spPr/>
      <dgm:t>
        <a:bodyPr/>
        <a:lstStyle/>
        <a:p>
          <a:endParaRPr lang="en-US"/>
        </a:p>
      </dgm:t>
    </dgm:pt>
    <dgm:pt modelId="{A40C54E3-DAAF-4631-942D-EC0403194E35}">
      <dgm:prSet/>
      <dgm:spPr/>
      <dgm:t>
        <a:bodyPr/>
        <a:lstStyle/>
        <a:p>
          <a:r>
            <a:rPr lang="en-US"/>
            <a:t>Cultivates partnership with businesses and community partners for the PTSA GPHS </a:t>
          </a:r>
        </a:p>
      </dgm:t>
    </dgm:pt>
    <dgm:pt modelId="{34FE718B-E5D7-4288-9552-6E76AB74526E}" type="parTrans" cxnId="{DFA647B0-F8F4-45AE-A61A-92663B6D4A47}">
      <dgm:prSet/>
      <dgm:spPr/>
      <dgm:t>
        <a:bodyPr/>
        <a:lstStyle/>
        <a:p>
          <a:endParaRPr lang="en-US"/>
        </a:p>
      </dgm:t>
    </dgm:pt>
    <dgm:pt modelId="{23E14A0C-3F9A-4FB9-93CC-14663928953C}" type="sibTrans" cxnId="{DFA647B0-F8F4-45AE-A61A-92663B6D4A47}">
      <dgm:prSet/>
      <dgm:spPr/>
      <dgm:t>
        <a:bodyPr/>
        <a:lstStyle/>
        <a:p>
          <a:endParaRPr lang="en-US"/>
        </a:p>
      </dgm:t>
    </dgm:pt>
    <dgm:pt modelId="{CDAF2E39-5591-40EF-9C33-FA26F0DEF27A}">
      <dgm:prSet/>
      <dgm:spPr/>
      <dgm:t>
        <a:bodyPr/>
        <a:lstStyle/>
        <a:p>
          <a:r>
            <a:rPr lang="en-US"/>
            <a:t>Establish local and community relationships that promote the PTSA GPHS mission/goals/body  </a:t>
          </a:r>
        </a:p>
      </dgm:t>
    </dgm:pt>
    <dgm:pt modelId="{9D52E7B7-2C07-4315-A2ED-B0D98EE9A167}" type="parTrans" cxnId="{83426B22-14AB-453E-B87D-3461EDC7917E}">
      <dgm:prSet/>
      <dgm:spPr/>
      <dgm:t>
        <a:bodyPr/>
        <a:lstStyle/>
        <a:p>
          <a:endParaRPr lang="en-US"/>
        </a:p>
      </dgm:t>
    </dgm:pt>
    <dgm:pt modelId="{43241A39-ED2C-4073-A1CE-15B3D0F722DD}" type="sibTrans" cxnId="{83426B22-14AB-453E-B87D-3461EDC7917E}">
      <dgm:prSet/>
      <dgm:spPr/>
      <dgm:t>
        <a:bodyPr/>
        <a:lstStyle/>
        <a:p>
          <a:endParaRPr lang="en-US"/>
        </a:p>
      </dgm:t>
    </dgm:pt>
    <dgm:pt modelId="{02EB3ECD-612B-4ECC-ACA6-EDBBFC4F2A40}">
      <dgm:prSet/>
      <dgm:spPr/>
      <dgm:t>
        <a:bodyPr/>
        <a:lstStyle/>
        <a:p>
          <a:r>
            <a:rPr lang="en-US"/>
            <a:t>Responsible for being the liaison for PTSA GPHS on local and state issues and recommends courses of actions for PTSA GPHS</a:t>
          </a:r>
        </a:p>
      </dgm:t>
    </dgm:pt>
    <dgm:pt modelId="{E66C1ADE-F2BE-4877-9497-9571DBA6C53F}" type="parTrans" cxnId="{5C4951BC-0D13-40C3-AEB0-335692733322}">
      <dgm:prSet/>
      <dgm:spPr/>
      <dgm:t>
        <a:bodyPr/>
        <a:lstStyle/>
        <a:p>
          <a:endParaRPr lang="en-US"/>
        </a:p>
      </dgm:t>
    </dgm:pt>
    <dgm:pt modelId="{B2E51D09-3479-437E-B59C-0672E42011FF}" type="sibTrans" cxnId="{5C4951BC-0D13-40C3-AEB0-335692733322}">
      <dgm:prSet/>
      <dgm:spPr/>
      <dgm:t>
        <a:bodyPr/>
        <a:lstStyle/>
        <a:p>
          <a:endParaRPr lang="en-US"/>
        </a:p>
      </dgm:t>
    </dgm:pt>
    <dgm:pt modelId="{993C597E-6A05-4EA2-B258-D83C95A8B315}">
      <dgm:prSet/>
      <dgm:spPr/>
      <dgm:t>
        <a:bodyPr/>
        <a:lstStyle/>
        <a:p>
          <a:r>
            <a:rPr lang="en-US"/>
            <a:t>Attends legislative meetings to inform the PTSA GPHS on actions impacting our school / family</a:t>
          </a:r>
        </a:p>
      </dgm:t>
    </dgm:pt>
    <dgm:pt modelId="{8777007B-007B-4747-A18F-6EBF054C3DEA}" type="parTrans" cxnId="{C8640C72-751E-402D-90AB-F94370722561}">
      <dgm:prSet/>
      <dgm:spPr/>
      <dgm:t>
        <a:bodyPr/>
        <a:lstStyle/>
        <a:p>
          <a:endParaRPr lang="en-US"/>
        </a:p>
      </dgm:t>
    </dgm:pt>
    <dgm:pt modelId="{6B330771-0995-4246-8DFA-1D93E75577D1}" type="sibTrans" cxnId="{C8640C72-751E-402D-90AB-F94370722561}">
      <dgm:prSet/>
      <dgm:spPr/>
      <dgm:t>
        <a:bodyPr/>
        <a:lstStyle/>
        <a:p>
          <a:endParaRPr lang="en-US"/>
        </a:p>
      </dgm:t>
    </dgm:pt>
    <dgm:pt modelId="{73268738-129A-4C45-BC78-D556628984F0}" type="pres">
      <dgm:prSet presAssocID="{FC080C39-10AF-4476-9FB6-3426CCA5D1C8}" presName="linear" presStyleCnt="0">
        <dgm:presLayoutVars>
          <dgm:animLvl val="lvl"/>
          <dgm:resizeHandles val="exact"/>
        </dgm:presLayoutVars>
      </dgm:prSet>
      <dgm:spPr/>
    </dgm:pt>
    <dgm:pt modelId="{A2C268C5-CE28-4ECE-9CFA-509128349383}" type="pres">
      <dgm:prSet presAssocID="{E39ABC66-1952-4758-8656-48032FBBEA32}" presName="parentText" presStyleLbl="node1" presStyleIdx="0" presStyleCnt="2">
        <dgm:presLayoutVars>
          <dgm:chMax val="0"/>
          <dgm:bulletEnabled val="1"/>
        </dgm:presLayoutVars>
      </dgm:prSet>
      <dgm:spPr/>
    </dgm:pt>
    <dgm:pt modelId="{AC8224C5-53B1-45E1-818E-FEDB4ED6FBF7}" type="pres">
      <dgm:prSet presAssocID="{E39ABC66-1952-4758-8656-48032FBBEA32}" presName="childText" presStyleLbl="revTx" presStyleIdx="0" presStyleCnt="2">
        <dgm:presLayoutVars>
          <dgm:bulletEnabled val="1"/>
        </dgm:presLayoutVars>
      </dgm:prSet>
      <dgm:spPr/>
    </dgm:pt>
    <dgm:pt modelId="{8AC05D16-3529-49D2-9400-B5C6017CBC51}" type="pres">
      <dgm:prSet presAssocID="{1ECA9FAD-EF2A-498B-8DCC-E538CD009F63}" presName="parentText" presStyleLbl="node1" presStyleIdx="1" presStyleCnt="2">
        <dgm:presLayoutVars>
          <dgm:chMax val="0"/>
          <dgm:bulletEnabled val="1"/>
        </dgm:presLayoutVars>
      </dgm:prSet>
      <dgm:spPr/>
    </dgm:pt>
    <dgm:pt modelId="{7082A9B5-231A-49B3-9194-BF48F5EE1C79}" type="pres">
      <dgm:prSet presAssocID="{1ECA9FAD-EF2A-498B-8DCC-E538CD009F63}" presName="childText" presStyleLbl="revTx" presStyleIdx="1" presStyleCnt="2">
        <dgm:presLayoutVars>
          <dgm:bulletEnabled val="1"/>
        </dgm:presLayoutVars>
      </dgm:prSet>
      <dgm:spPr/>
    </dgm:pt>
  </dgm:ptLst>
  <dgm:cxnLst>
    <dgm:cxn modelId="{0BFE2B0E-64D6-4489-A1D9-CD1BB208D35F}" srcId="{E39ABC66-1952-4758-8656-48032FBBEA32}" destId="{87F0A8F2-A32B-4C08-B817-D54672970A6D}" srcOrd="2" destOrd="0" parTransId="{331B617A-8F2C-479D-A7B4-A62B59494573}" sibTransId="{F6695AD6-FA1F-41F9-983A-F34FCD577916}"/>
    <dgm:cxn modelId="{83426B22-14AB-453E-B87D-3461EDC7917E}" srcId="{1ECA9FAD-EF2A-498B-8DCC-E538CD009F63}" destId="{CDAF2E39-5591-40EF-9C33-FA26F0DEF27A}" srcOrd="1" destOrd="0" parTransId="{9D52E7B7-2C07-4315-A2ED-B0D98EE9A167}" sibTransId="{43241A39-ED2C-4073-A1CE-15B3D0F722DD}"/>
    <dgm:cxn modelId="{7258B93D-6B87-4E13-ADED-906DCC770470}" srcId="{FC080C39-10AF-4476-9FB6-3426CCA5D1C8}" destId="{1ECA9FAD-EF2A-498B-8DCC-E538CD009F63}" srcOrd="1" destOrd="0" parTransId="{153DC39E-660A-4B4B-A585-34C04D424CAA}" sibTransId="{697C46D3-1A83-4BFC-AE49-F4EB9C15D099}"/>
    <dgm:cxn modelId="{E2303A40-6885-4484-AFD4-60DEA83D918C}" type="presOf" srcId="{CDAF2E39-5591-40EF-9C33-FA26F0DEF27A}" destId="{7082A9B5-231A-49B3-9194-BF48F5EE1C79}" srcOrd="0" destOrd="1" presId="urn:microsoft.com/office/officeart/2005/8/layout/vList2"/>
    <dgm:cxn modelId="{0123945D-AA16-4CA4-BF7B-7E12A628F590}" type="presOf" srcId="{87F0A8F2-A32B-4C08-B817-D54672970A6D}" destId="{AC8224C5-53B1-45E1-818E-FEDB4ED6FBF7}" srcOrd="0" destOrd="2" presId="urn:microsoft.com/office/officeart/2005/8/layout/vList2"/>
    <dgm:cxn modelId="{6F27BF41-A71C-48ED-A41A-0EFDB167763E}" type="presOf" srcId="{E39ABC66-1952-4758-8656-48032FBBEA32}" destId="{A2C268C5-CE28-4ECE-9CFA-509128349383}" srcOrd="0" destOrd="0" presId="urn:microsoft.com/office/officeart/2005/8/layout/vList2"/>
    <dgm:cxn modelId="{76A8D244-A52E-4957-8B9D-3A76B2E80D5F}" type="presOf" srcId="{FC080C39-10AF-4476-9FB6-3426CCA5D1C8}" destId="{73268738-129A-4C45-BC78-D556628984F0}" srcOrd="0" destOrd="0" presId="urn:microsoft.com/office/officeart/2005/8/layout/vList2"/>
    <dgm:cxn modelId="{C8640C72-751E-402D-90AB-F94370722561}" srcId="{1ECA9FAD-EF2A-498B-8DCC-E538CD009F63}" destId="{993C597E-6A05-4EA2-B258-D83C95A8B315}" srcOrd="3" destOrd="0" parTransId="{8777007B-007B-4747-A18F-6EBF054C3DEA}" sibTransId="{6B330771-0995-4246-8DFA-1D93E75577D1}"/>
    <dgm:cxn modelId="{1485F373-FC6B-444C-B2E7-882C204A7A6E}" type="presOf" srcId="{1ECA9FAD-EF2A-498B-8DCC-E538CD009F63}" destId="{8AC05D16-3529-49D2-9400-B5C6017CBC51}" srcOrd="0" destOrd="0" presId="urn:microsoft.com/office/officeart/2005/8/layout/vList2"/>
    <dgm:cxn modelId="{E4871156-AF66-4822-8DF2-BF0231234BAA}" type="presOf" srcId="{4A477399-FA78-4646-B71B-FE3B886CBCEE}" destId="{AC8224C5-53B1-45E1-818E-FEDB4ED6FBF7}" srcOrd="0" destOrd="1" presId="urn:microsoft.com/office/officeart/2005/8/layout/vList2"/>
    <dgm:cxn modelId="{7E46F494-A77B-46F0-876B-2E28C4554A92}" srcId="{E39ABC66-1952-4758-8656-48032FBBEA32}" destId="{4A477399-FA78-4646-B71B-FE3B886CBCEE}" srcOrd="1" destOrd="0" parTransId="{D7B7F32A-74B2-4923-928A-B577368DFDD5}" sibTransId="{E31DD938-FECE-4EE3-BD04-CC8C5AEA1836}"/>
    <dgm:cxn modelId="{65DE35A7-A41F-43DB-870D-BA57459FB609}" srcId="{E39ABC66-1952-4758-8656-48032FBBEA32}" destId="{88DB5573-CA21-453E-8506-020A1EA748DE}" srcOrd="0" destOrd="0" parTransId="{61F180AE-CE64-439C-9046-AD36F1EB36CD}" sibTransId="{425E3115-315B-4261-AC32-562FB5A63B83}"/>
    <dgm:cxn modelId="{DFA647B0-F8F4-45AE-A61A-92663B6D4A47}" srcId="{1ECA9FAD-EF2A-498B-8DCC-E538CD009F63}" destId="{A40C54E3-DAAF-4631-942D-EC0403194E35}" srcOrd="0" destOrd="0" parTransId="{34FE718B-E5D7-4288-9552-6E76AB74526E}" sibTransId="{23E14A0C-3F9A-4FB9-93CC-14663928953C}"/>
    <dgm:cxn modelId="{5C4951BC-0D13-40C3-AEB0-335692733322}" srcId="{1ECA9FAD-EF2A-498B-8DCC-E538CD009F63}" destId="{02EB3ECD-612B-4ECC-ACA6-EDBBFC4F2A40}" srcOrd="2" destOrd="0" parTransId="{E66C1ADE-F2BE-4877-9497-9571DBA6C53F}" sibTransId="{B2E51D09-3479-437E-B59C-0672E42011FF}"/>
    <dgm:cxn modelId="{6C5054BC-35E4-4E96-82DC-89F6BA8FD44C}" type="presOf" srcId="{A40C54E3-DAAF-4631-942D-EC0403194E35}" destId="{7082A9B5-231A-49B3-9194-BF48F5EE1C79}" srcOrd="0" destOrd="0" presId="urn:microsoft.com/office/officeart/2005/8/layout/vList2"/>
    <dgm:cxn modelId="{5D22CEBE-4079-4A21-928A-8187D8B69C56}" type="presOf" srcId="{88DB5573-CA21-453E-8506-020A1EA748DE}" destId="{AC8224C5-53B1-45E1-818E-FEDB4ED6FBF7}" srcOrd="0" destOrd="0" presId="urn:microsoft.com/office/officeart/2005/8/layout/vList2"/>
    <dgm:cxn modelId="{B036F7CB-2D6A-45EB-870C-EE29F564D965}" type="presOf" srcId="{993C597E-6A05-4EA2-B258-D83C95A8B315}" destId="{7082A9B5-231A-49B3-9194-BF48F5EE1C79}" srcOrd="0" destOrd="3" presId="urn:microsoft.com/office/officeart/2005/8/layout/vList2"/>
    <dgm:cxn modelId="{22FEE1D5-BEC4-47F9-9D39-8B9FA3C9064E}" srcId="{FC080C39-10AF-4476-9FB6-3426CCA5D1C8}" destId="{E39ABC66-1952-4758-8656-48032FBBEA32}" srcOrd="0" destOrd="0" parTransId="{467C854D-FDD9-434C-B284-0B7FFB6E2E6C}" sibTransId="{BF09B3FB-0215-4DD4-AD01-28BB05C92A4E}"/>
    <dgm:cxn modelId="{FA6EF3FC-DEFD-4CEC-B374-4983B124218B}" type="presOf" srcId="{02EB3ECD-612B-4ECC-ACA6-EDBBFC4F2A40}" destId="{7082A9B5-231A-49B3-9194-BF48F5EE1C79}" srcOrd="0" destOrd="2" presId="urn:microsoft.com/office/officeart/2005/8/layout/vList2"/>
    <dgm:cxn modelId="{6C222C49-62D2-4C4C-B46A-ACED8C3F8C00}" type="presParOf" srcId="{73268738-129A-4C45-BC78-D556628984F0}" destId="{A2C268C5-CE28-4ECE-9CFA-509128349383}" srcOrd="0" destOrd="0" presId="urn:microsoft.com/office/officeart/2005/8/layout/vList2"/>
    <dgm:cxn modelId="{DACEC78B-797E-4329-913E-155E2C644CD9}" type="presParOf" srcId="{73268738-129A-4C45-BC78-D556628984F0}" destId="{AC8224C5-53B1-45E1-818E-FEDB4ED6FBF7}" srcOrd="1" destOrd="0" presId="urn:microsoft.com/office/officeart/2005/8/layout/vList2"/>
    <dgm:cxn modelId="{2015E404-621C-45C0-9469-9BCD94E7312C}" type="presParOf" srcId="{73268738-129A-4C45-BC78-D556628984F0}" destId="{8AC05D16-3529-49D2-9400-B5C6017CBC51}" srcOrd="2" destOrd="0" presId="urn:microsoft.com/office/officeart/2005/8/layout/vList2"/>
    <dgm:cxn modelId="{ADC160F6-92AB-4CD0-806E-8BAE324DD74B}" type="presParOf" srcId="{73268738-129A-4C45-BC78-D556628984F0}" destId="{7082A9B5-231A-49B3-9194-BF48F5EE1C7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FB2D88-252C-45CB-8BAC-081D84BEB214}" type="doc">
      <dgm:prSet loTypeId="urn:microsoft.com/office/officeart/2008/layout/LinedList" loCatId="list" qsTypeId="urn:microsoft.com/office/officeart/2005/8/quickstyle/simple5" qsCatId="simple" csTypeId="urn:microsoft.com/office/officeart/2005/8/colors/accent2_2" csCatId="accent2"/>
      <dgm:spPr/>
      <dgm:t>
        <a:bodyPr/>
        <a:lstStyle/>
        <a:p>
          <a:endParaRPr lang="en-US"/>
        </a:p>
      </dgm:t>
    </dgm:pt>
    <dgm:pt modelId="{E5AFF14F-7E39-479A-A34C-CEC0726D654E}">
      <dgm:prSet/>
      <dgm:spPr/>
      <dgm:t>
        <a:bodyPr/>
        <a:lstStyle/>
        <a:p>
          <a:r>
            <a:rPr lang="en-US" b="1"/>
            <a:t>PUBLICITY / COMMUNICATION</a:t>
          </a:r>
          <a:endParaRPr lang="en-US"/>
        </a:p>
      </dgm:t>
    </dgm:pt>
    <dgm:pt modelId="{62C508D9-31F9-40D9-961A-BE90443490D6}" type="parTrans" cxnId="{4A100754-AAB6-4485-B271-10B4F57BCDBF}">
      <dgm:prSet/>
      <dgm:spPr/>
      <dgm:t>
        <a:bodyPr/>
        <a:lstStyle/>
        <a:p>
          <a:endParaRPr lang="en-US"/>
        </a:p>
      </dgm:t>
    </dgm:pt>
    <dgm:pt modelId="{D20C21EE-4AC0-45C9-8056-50718499EB1C}" type="sibTrans" cxnId="{4A100754-AAB6-4485-B271-10B4F57BCDBF}">
      <dgm:prSet/>
      <dgm:spPr/>
      <dgm:t>
        <a:bodyPr/>
        <a:lstStyle/>
        <a:p>
          <a:endParaRPr lang="en-US"/>
        </a:p>
      </dgm:t>
    </dgm:pt>
    <dgm:pt modelId="{C000CE54-BFD4-42F7-B1DA-CF3A00DF85B2}">
      <dgm:prSet/>
      <dgm:spPr/>
      <dgm:t>
        <a:bodyPr/>
        <a:lstStyle/>
        <a:p>
          <a:r>
            <a:rPr lang="en-US"/>
            <a:t>Solicits information and photographs pertaining to PTSA GPHS</a:t>
          </a:r>
        </a:p>
      </dgm:t>
    </dgm:pt>
    <dgm:pt modelId="{78116727-970E-44E1-B2E7-5FECEF676143}" type="parTrans" cxnId="{BD7F3F7E-17D7-4ACE-85CB-6FE92792477F}">
      <dgm:prSet/>
      <dgm:spPr/>
      <dgm:t>
        <a:bodyPr/>
        <a:lstStyle/>
        <a:p>
          <a:endParaRPr lang="en-US"/>
        </a:p>
      </dgm:t>
    </dgm:pt>
    <dgm:pt modelId="{23C7C78A-35DE-4C5A-AE3C-7C1956302FDE}" type="sibTrans" cxnId="{BD7F3F7E-17D7-4ACE-85CB-6FE92792477F}">
      <dgm:prSet/>
      <dgm:spPr/>
      <dgm:t>
        <a:bodyPr/>
        <a:lstStyle/>
        <a:p>
          <a:endParaRPr lang="en-US"/>
        </a:p>
      </dgm:t>
    </dgm:pt>
    <dgm:pt modelId="{D19A20DB-333C-4D6A-AC2F-C2545E98F791}">
      <dgm:prSet/>
      <dgm:spPr/>
      <dgm:t>
        <a:bodyPr/>
        <a:lstStyle/>
        <a:p>
          <a:r>
            <a:rPr lang="en-US"/>
            <a:t>Updates PTSA GPHS website and information on social media platforms</a:t>
          </a:r>
        </a:p>
      </dgm:t>
    </dgm:pt>
    <dgm:pt modelId="{E9314AAB-FC2A-48BC-B829-0788DEA7FADA}" type="parTrans" cxnId="{7F81CA9B-01AA-4A86-A662-D51EE9304729}">
      <dgm:prSet/>
      <dgm:spPr/>
      <dgm:t>
        <a:bodyPr/>
        <a:lstStyle/>
        <a:p>
          <a:endParaRPr lang="en-US"/>
        </a:p>
      </dgm:t>
    </dgm:pt>
    <dgm:pt modelId="{E116C79E-786C-41DE-B908-2B9556A8EF29}" type="sibTrans" cxnId="{7F81CA9B-01AA-4A86-A662-D51EE9304729}">
      <dgm:prSet/>
      <dgm:spPr/>
      <dgm:t>
        <a:bodyPr/>
        <a:lstStyle/>
        <a:p>
          <a:endParaRPr lang="en-US"/>
        </a:p>
      </dgm:t>
    </dgm:pt>
    <dgm:pt modelId="{C1A300E5-F1CA-4DD5-B9BE-0194C3B3BD31}">
      <dgm:prSet/>
      <dgm:spPr/>
      <dgm:t>
        <a:bodyPr/>
        <a:lstStyle/>
        <a:p>
          <a:r>
            <a:rPr lang="en-US"/>
            <a:t>Prepares flyers and other communications regarding PTSA GPHS events</a:t>
          </a:r>
        </a:p>
      </dgm:t>
    </dgm:pt>
    <dgm:pt modelId="{5EA93D73-131E-458F-A9B8-DD128154D771}" type="parTrans" cxnId="{C58129A4-C8C2-41FC-9342-41DB00C0F4DC}">
      <dgm:prSet/>
      <dgm:spPr/>
      <dgm:t>
        <a:bodyPr/>
        <a:lstStyle/>
        <a:p>
          <a:endParaRPr lang="en-US"/>
        </a:p>
      </dgm:t>
    </dgm:pt>
    <dgm:pt modelId="{BA68CE1B-CD37-4CE5-909B-EC164CB60156}" type="sibTrans" cxnId="{C58129A4-C8C2-41FC-9342-41DB00C0F4DC}">
      <dgm:prSet/>
      <dgm:spPr/>
      <dgm:t>
        <a:bodyPr/>
        <a:lstStyle/>
        <a:p>
          <a:endParaRPr lang="en-US"/>
        </a:p>
      </dgm:t>
    </dgm:pt>
    <dgm:pt modelId="{F5437759-8510-492D-A3A7-0330CE1C5DA1}">
      <dgm:prSet/>
      <dgm:spPr/>
      <dgm:t>
        <a:bodyPr/>
        <a:lstStyle/>
        <a:p>
          <a:r>
            <a:rPr lang="en-US"/>
            <a:t>Communicates to the general body on upcoming events and community news.</a:t>
          </a:r>
        </a:p>
      </dgm:t>
    </dgm:pt>
    <dgm:pt modelId="{ECF0E729-59FF-4676-A661-6FC3171F27F7}" type="parTrans" cxnId="{75C1EBA3-4DE5-45AC-B081-1C8874491AA8}">
      <dgm:prSet/>
      <dgm:spPr/>
      <dgm:t>
        <a:bodyPr/>
        <a:lstStyle/>
        <a:p>
          <a:endParaRPr lang="en-US"/>
        </a:p>
      </dgm:t>
    </dgm:pt>
    <dgm:pt modelId="{CDA0FAF3-B746-4CD5-B0CA-4D5C87609504}" type="sibTrans" cxnId="{75C1EBA3-4DE5-45AC-B081-1C8874491AA8}">
      <dgm:prSet/>
      <dgm:spPr/>
      <dgm:t>
        <a:bodyPr/>
        <a:lstStyle/>
        <a:p>
          <a:endParaRPr lang="en-US"/>
        </a:p>
      </dgm:t>
    </dgm:pt>
    <dgm:pt modelId="{664814C2-CFE6-4CC4-B107-649F8065A337}">
      <dgm:prSet/>
      <dgm:spPr/>
      <dgm:t>
        <a:bodyPr/>
        <a:lstStyle/>
        <a:p>
          <a:r>
            <a:rPr lang="en-US" b="1"/>
            <a:t>BEAUTIFICATION </a:t>
          </a:r>
          <a:endParaRPr lang="en-US"/>
        </a:p>
      </dgm:t>
    </dgm:pt>
    <dgm:pt modelId="{1A77A6D8-3319-4C34-B8B6-3B060D9A784C}" type="parTrans" cxnId="{4171E0E5-20E4-4518-804D-72149708EC8F}">
      <dgm:prSet/>
      <dgm:spPr/>
      <dgm:t>
        <a:bodyPr/>
        <a:lstStyle/>
        <a:p>
          <a:endParaRPr lang="en-US"/>
        </a:p>
      </dgm:t>
    </dgm:pt>
    <dgm:pt modelId="{49E6D729-2771-4890-8566-86D403067BB9}" type="sibTrans" cxnId="{4171E0E5-20E4-4518-804D-72149708EC8F}">
      <dgm:prSet/>
      <dgm:spPr/>
      <dgm:t>
        <a:bodyPr/>
        <a:lstStyle/>
        <a:p>
          <a:endParaRPr lang="en-US"/>
        </a:p>
      </dgm:t>
    </dgm:pt>
    <dgm:pt modelId="{BD7FE80F-9BF1-4C63-ACD0-F9FCA05D6303}">
      <dgm:prSet/>
      <dgm:spPr/>
      <dgm:t>
        <a:bodyPr/>
        <a:lstStyle/>
        <a:p>
          <a:r>
            <a:rPr lang="en-US"/>
            <a:t>Seeks ideas and plans to beautify the Gwynn Park building and environment (internal /external)</a:t>
          </a:r>
        </a:p>
      </dgm:t>
    </dgm:pt>
    <dgm:pt modelId="{3981665E-27EC-46D7-AFE4-0DC8708936A9}" type="parTrans" cxnId="{55798D09-09A5-42F0-BBBE-0339E176BAC1}">
      <dgm:prSet/>
      <dgm:spPr/>
      <dgm:t>
        <a:bodyPr/>
        <a:lstStyle/>
        <a:p>
          <a:endParaRPr lang="en-US"/>
        </a:p>
      </dgm:t>
    </dgm:pt>
    <dgm:pt modelId="{7BCD203C-7BC9-425D-BDC1-47394EB1E3A5}" type="sibTrans" cxnId="{55798D09-09A5-42F0-BBBE-0339E176BAC1}">
      <dgm:prSet/>
      <dgm:spPr/>
      <dgm:t>
        <a:bodyPr/>
        <a:lstStyle/>
        <a:p>
          <a:endParaRPr lang="en-US"/>
        </a:p>
      </dgm:t>
    </dgm:pt>
    <dgm:pt modelId="{757767E3-48A6-4BB2-AEA7-336322E73CDA}">
      <dgm:prSet/>
      <dgm:spPr/>
      <dgm:t>
        <a:bodyPr/>
        <a:lstStyle/>
        <a:p>
          <a:r>
            <a:rPr lang="en-US"/>
            <a:t>Cultivates a welcoming atmosphere for students, staff, parents, and guests </a:t>
          </a:r>
        </a:p>
      </dgm:t>
    </dgm:pt>
    <dgm:pt modelId="{2254DB97-12E4-4DC0-9A1D-E5B4104D6CBD}" type="parTrans" cxnId="{75FD518A-9E37-4E9E-85AE-24E751AF6305}">
      <dgm:prSet/>
      <dgm:spPr/>
      <dgm:t>
        <a:bodyPr/>
        <a:lstStyle/>
        <a:p>
          <a:endParaRPr lang="en-US"/>
        </a:p>
      </dgm:t>
    </dgm:pt>
    <dgm:pt modelId="{1D43FE56-F0C8-4FF3-ADBF-08F16ED7DB9B}" type="sibTrans" cxnId="{75FD518A-9E37-4E9E-85AE-24E751AF6305}">
      <dgm:prSet/>
      <dgm:spPr/>
      <dgm:t>
        <a:bodyPr/>
        <a:lstStyle/>
        <a:p>
          <a:endParaRPr lang="en-US"/>
        </a:p>
      </dgm:t>
    </dgm:pt>
    <dgm:pt modelId="{4B08F028-72AA-4F12-BC79-AAE1D1FEE384}" type="pres">
      <dgm:prSet presAssocID="{55FB2D88-252C-45CB-8BAC-081D84BEB214}" presName="vert0" presStyleCnt="0">
        <dgm:presLayoutVars>
          <dgm:dir/>
          <dgm:animOne val="branch"/>
          <dgm:animLvl val="lvl"/>
        </dgm:presLayoutVars>
      </dgm:prSet>
      <dgm:spPr/>
    </dgm:pt>
    <dgm:pt modelId="{B8B7852B-0541-4F46-9CE5-29FE9394DCF5}" type="pres">
      <dgm:prSet presAssocID="{E5AFF14F-7E39-479A-A34C-CEC0726D654E}" presName="thickLine" presStyleLbl="alignNode1" presStyleIdx="0" presStyleCnt="8"/>
      <dgm:spPr/>
    </dgm:pt>
    <dgm:pt modelId="{276E0FC4-60DE-4CD0-B850-74EE890C2435}" type="pres">
      <dgm:prSet presAssocID="{E5AFF14F-7E39-479A-A34C-CEC0726D654E}" presName="horz1" presStyleCnt="0"/>
      <dgm:spPr/>
    </dgm:pt>
    <dgm:pt modelId="{19B018E3-AB08-4DB0-85AA-65DA65CEAF40}" type="pres">
      <dgm:prSet presAssocID="{E5AFF14F-7E39-479A-A34C-CEC0726D654E}" presName="tx1" presStyleLbl="revTx" presStyleIdx="0" presStyleCnt="8"/>
      <dgm:spPr/>
    </dgm:pt>
    <dgm:pt modelId="{3CB0EB44-054B-4E26-A32D-0578A776BCC1}" type="pres">
      <dgm:prSet presAssocID="{E5AFF14F-7E39-479A-A34C-CEC0726D654E}" presName="vert1" presStyleCnt="0"/>
      <dgm:spPr/>
    </dgm:pt>
    <dgm:pt modelId="{98BCF3F6-46B8-4E77-A1F4-1A45606025C7}" type="pres">
      <dgm:prSet presAssocID="{C000CE54-BFD4-42F7-B1DA-CF3A00DF85B2}" presName="thickLine" presStyleLbl="alignNode1" presStyleIdx="1" presStyleCnt="8"/>
      <dgm:spPr/>
    </dgm:pt>
    <dgm:pt modelId="{2E16B81C-60EF-4A58-8C55-E3C5168B2F2F}" type="pres">
      <dgm:prSet presAssocID="{C000CE54-BFD4-42F7-B1DA-CF3A00DF85B2}" presName="horz1" presStyleCnt="0"/>
      <dgm:spPr/>
    </dgm:pt>
    <dgm:pt modelId="{4CFC2E47-4251-4193-B12F-76B405BB171B}" type="pres">
      <dgm:prSet presAssocID="{C000CE54-BFD4-42F7-B1DA-CF3A00DF85B2}" presName="tx1" presStyleLbl="revTx" presStyleIdx="1" presStyleCnt="8"/>
      <dgm:spPr/>
    </dgm:pt>
    <dgm:pt modelId="{FF434B7D-EF10-4B8B-98FD-6069CA7F882E}" type="pres">
      <dgm:prSet presAssocID="{C000CE54-BFD4-42F7-B1DA-CF3A00DF85B2}" presName="vert1" presStyleCnt="0"/>
      <dgm:spPr/>
    </dgm:pt>
    <dgm:pt modelId="{92C74EE9-EFDA-478F-9E0B-9261B074FE65}" type="pres">
      <dgm:prSet presAssocID="{D19A20DB-333C-4D6A-AC2F-C2545E98F791}" presName="thickLine" presStyleLbl="alignNode1" presStyleIdx="2" presStyleCnt="8"/>
      <dgm:spPr/>
    </dgm:pt>
    <dgm:pt modelId="{E0914C13-1485-4438-B0D1-7DB8B6FFB980}" type="pres">
      <dgm:prSet presAssocID="{D19A20DB-333C-4D6A-AC2F-C2545E98F791}" presName="horz1" presStyleCnt="0"/>
      <dgm:spPr/>
    </dgm:pt>
    <dgm:pt modelId="{7CA57348-83B7-4562-B10B-DF0FC93BE1AC}" type="pres">
      <dgm:prSet presAssocID="{D19A20DB-333C-4D6A-AC2F-C2545E98F791}" presName="tx1" presStyleLbl="revTx" presStyleIdx="2" presStyleCnt="8"/>
      <dgm:spPr/>
    </dgm:pt>
    <dgm:pt modelId="{05BE8986-ADAC-4C8F-AA5A-0AC4D2CB1429}" type="pres">
      <dgm:prSet presAssocID="{D19A20DB-333C-4D6A-AC2F-C2545E98F791}" presName="vert1" presStyleCnt="0"/>
      <dgm:spPr/>
    </dgm:pt>
    <dgm:pt modelId="{CD6C969C-F407-4A96-9761-024B53A2DF23}" type="pres">
      <dgm:prSet presAssocID="{C1A300E5-F1CA-4DD5-B9BE-0194C3B3BD31}" presName="thickLine" presStyleLbl="alignNode1" presStyleIdx="3" presStyleCnt="8"/>
      <dgm:spPr/>
    </dgm:pt>
    <dgm:pt modelId="{2ED60DFE-2989-40CE-AF14-0FF43ED6F84A}" type="pres">
      <dgm:prSet presAssocID="{C1A300E5-F1CA-4DD5-B9BE-0194C3B3BD31}" presName="horz1" presStyleCnt="0"/>
      <dgm:spPr/>
    </dgm:pt>
    <dgm:pt modelId="{A5CFD7B7-2828-425E-B294-2963292ECE04}" type="pres">
      <dgm:prSet presAssocID="{C1A300E5-F1CA-4DD5-B9BE-0194C3B3BD31}" presName="tx1" presStyleLbl="revTx" presStyleIdx="3" presStyleCnt="8"/>
      <dgm:spPr/>
    </dgm:pt>
    <dgm:pt modelId="{C1A2AA67-2A8A-42A2-A296-C7ED18C31749}" type="pres">
      <dgm:prSet presAssocID="{C1A300E5-F1CA-4DD5-B9BE-0194C3B3BD31}" presName="vert1" presStyleCnt="0"/>
      <dgm:spPr/>
    </dgm:pt>
    <dgm:pt modelId="{BEFDC2C9-38B9-45DF-88E0-F6F37F2B2F37}" type="pres">
      <dgm:prSet presAssocID="{F5437759-8510-492D-A3A7-0330CE1C5DA1}" presName="thickLine" presStyleLbl="alignNode1" presStyleIdx="4" presStyleCnt="8"/>
      <dgm:spPr/>
    </dgm:pt>
    <dgm:pt modelId="{2F57D35D-A85C-48CC-8070-A08B95A455D6}" type="pres">
      <dgm:prSet presAssocID="{F5437759-8510-492D-A3A7-0330CE1C5DA1}" presName="horz1" presStyleCnt="0"/>
      <dgm:spPr/>
    </dgm:pt>
    <dgm:pt modelId="{3098BEBC-F9D9-49B3-A3A9-921C89E9E32C}" type="pres">
      <dgm:prSet presAssocID="{F5437759-8510-492D-A3A7-0330CE1C5DA1}" presName="tx1" presStyleLbl="revTx" presStyleIdx="4" presStyleCnt="8"/>
      <dgm:spPr/>
    </dgm:pt>
    <dgm:pt modelId="{829B9292-FA8F-4E50-966F-7B99B4F88227}" type="pres">
      <dgm:prSet presAssocID="{F5437759-8510-492D-A3A7-0330CE1C5DA1}" presName="vert1" presStyleCnt="0"/>
      <dgm:spPr/>
    </dgm:pt>
    <dgm:pt modelId="{A62B1B97-FDC6-4DB1-BC70-AFC47BC4256B}" type="pres">
      <dgm:prSet presAssocID="{664814C2-CFE6-4CC4-B107-649F8065A337}" presName="thickLine" presStyleLbl="alignNode1" presStyleIdx="5" presStyleCnt="8"/>
      <dgm:spPr/>
    </dgm:pt>
    <dgm:pt modelId="{B237A489-D73A-4994-8BC3-2269C653C0C6}" type="pres">
      <dgm:prSet presAssocID="{664814C2-CFE6-4CC4-B107-649F8065A337}" presName="horz1" presStyleCnt="0"/>
      <dgm:spPr/>
    </dgm:pt>
    <dgm:pt modelId="{E4599A1E-4615-4E0A-951E-7446FA1F00FE}" type="pres">
      <dgm:prSet presAssocID="{664814C2-CFE6-4CC4-B107-649F8065A337}" presName="tx1" presStyleLbl="revTx" presStyleIdx="5" presStyleCnt="8"/>
      <dgm:spPr/>
    </dgm:pt>
    <dgm:pt modelId="{3672A1C2-8F26-4858-8237-FF3E4D641959}" type="pres">
      <dgm:prSet presAssocID="{664814C2-CFE6-4CC4-B107-649F8065A337}" presName="vert1" presStyleCnt="0"/>
      <dgm:spPr/>
    </dgm:pt>
    <dgm:pt modelId="{C56AD86D-494C-4495-AA6C-7A621CED2F55}" type="pres">
      <dgm:prSet presAssocID="{BD7FE80F-9BF1-4C63-ACD0-F9FCA05D6303}" presName="thickLine" presStyleLbl="alignNode1" presStyleIdx="6" presStyleCnt="8"/>
      <dgm:spPr/>
    </dgm:pt>
    <dgm:pt modelId="{D6DB65BD-2C4B-44CC-9B99-6F4971807EF6}" type="pres">
      <dgm:prSet presAssocID="{BD7FE80F-9BF1-4C63-ACD0-F9FCA05D6303}" presName="horz1" presStyleCnt="0"/>
      <dgm:spPr/>
    </dgm:pt>
    <dgm:pt modelId="{BE58EB2F-61E7-4058-924F-9DDB5C6C119E}" type="pres">
      <dgm:prSet presAssocID="{BD7FE80F-9BF1-4C63-ACD0-F9FCA05D6303}" presName="tx1" presStyleLbl="revTx" presStyleIdx="6" presStyleCnt="8"/>
      <dgm:spPr/>
    </dgm:pt>
    <dgm:pt modelId="{8727AAD3-4E2F-409B-8FFB-7C0121BD7205}" type="pres">
      <dgm:prSet presAssocID="{BD7FE80F-9BF1-4C63-ACD0-F9FCA05D6303}" presName="vert1" presStyleCnt="0"/>
      <dgm:spPr/>
    </dgm:pt>
    <dgm:pt modelId="{8B0F044D-2FDC-4062-94BC-16AAB1C9BD70}" type="pres">
      <dgm:prSet presAssocID="{757767E3-48A6-4BB2-AEA7-336322E73CDA}" presName="thickLine" presStyleLbl="alignNode1" presStyleIdx="7" presStyleCnt="8"/>
      <dgm:spPr/>
    </dgm:pt>
    <dgm:pt modelId="{4D61F1B0-6157-4440-B03F-D63F8176A752}" type="pres">
      <dgm:prSet presAssocID="{757767E3-48A6-4BB2-AEA7-336322E73CDA}" presName="horz1" presStyleCnt="0"/>
      <dgm:spPr/>
    </dgm:pt>
    <dgm:pt modelId="{1455CFEA-02D5-4F60-9054-8900991879BD}" type="pres">
      <dgm:prSet presAssocID="{757767E3-48A6-4BB2-AEA7-336322E73CDA}" presName="tx1" presStyleLbl="revTx" presStyleIdx="7" presStyleCnt="8"/>
      <dgm:spPr/>
    </dgm:pt>
    <dgm:pt modelId="{5DB6EE3A-E9A8-4590-849F-897B791155F2}" type="pres">
      <dgm:prSet presAssocID="{757767E3-48A6-4BB2-AEA7-336322E73CDA}" presName="vert1" presStyleCnt="0"/>
      <dgm:spPr/>
    </dgm:pt>
  </dgm:ptLst>
  <dgm:cxnLst>
    <dgm:cxn modelId="{55798D09-09A5-42F0-BBBE-0339E176BAC1}" srcId="{55FB2D88-252C-45CB-8BAC-081D84BEB214}" destId="{BD7FE80F-9BF1-4C63-ACD0-F9FCA05D6303}" srcOrd="6" destOrd="0" parTransId="{3981665E-27EC-46D7-AFE4-0DC8708936A9}" sibTransId="{7BCD203C-7BC9-425D-BDC1-47394EB1E3A5}"/>
    <dgm:cxn modelId="{D2010126-C107-4EDF-8AB7-1A25DEE16109}" type="presOf" srcId="{757767E3-48A6-4BB2-AEA7-336322E73CDA}" destId="{1455CFEA-02D5-4F60-9054-8900991879BD}" srcOrd="0" destOrd="0" presId="urn:microsoft.com/office/officeart/2008/layout/LinedList"/>
    <dgm:cxn modelId="{E8544B63-3418-4BF0-B25E-BEBD3A423D58}" type="presOf" srcId="{BD7FE80F-9BF1-4C63-ACD0-F9FCA05D6303}" destId="{BE58EB2F-61E7-4058-924F-9DDB5C6C119E}" srcOrd="0" destOrd="0" presId="urn:microsoft.com/office/officeart/2008/layout/LinedList"/>
    <dgm:cxn modelId="{0C6FA266-B4A8-4408-B170-9917D5147C41}" type="presOf" srcId="{664814C2-CFE6-4CC4-B107-649F8065A337}" destId="{E4599A1E-4615-4E0A-951E-7446FA1F00FE}" srcOrd="0" destOrd="0" presId="urn:microsoft.com/office/officeart/2008/layout/LinedList"/>
    <dgm:cxn modelId="{C7EE946F-F060-4C31-B835-9A79CBAF9F30}" type="presOf" srcId="{D19A20DB-333C-4D6A-AC2F-C2545E98F791}" destId="{7CA57348-83B7-4562-B10B-DF0FC93BE1AC}" srcOrd="0" destOrd="0" presId="urn:microsoft.com/office/officeart/2008/layout/LinedList"/>
    <dgm:cxn modelId="{7D96B951-31F5-4B5B-AC69-79E6889BDC12}" type="presOf" srcId="{C000CE54-BFD4-42F7-B1DA-CF3A00DF85B2}" destId="{4CFC2E47-4251-4193-B12F-76B405BB171B}" srcOrd="0" destOrd="0" presId="urn:microsoft.com/office/officeart/2008/layout/LinedList"/>
    <dgm:cxn modelId="{4A100754-AAB6-4485-B271-10B4F57BCDBF}" srcId="{55FB2D88-252C-45CB-8BAC-081D84BEB214}" destId="{E5AFF14F-7E39-479A-A34C-CEC0726D654E}" srcOrd="0" destOrd="0" parTransId="{62C508D9-31F9-40D9-961A-BE90443490D6}" sibTransId="{D20C21EE-4AC0-45C9-8056-50718499EB1C}"/>
    <dgm:cxn modelId="{BD7F3F7E-17D7-4ACE-85CB-6FE92792477F}" srcId="{55FB2D88-252C-45CB-8BAC-081D84BEB214}" destId="{C000CE54-BFD4-42F7-B1DA-CF3A00DF85B2}" srcOrd="1" destOrd="0" parTransId="{78116727-970E-44E1-B2E7-5FECEF676143}" sibTransId="{23C7C78A-35DE-4C5A-AE3C-7C1956302FDE}"/>
    <dgm:cxn modelId="{75FD518A-9E37-4E9E-85AE-24E751AF6305}" srcId="{55FB2D88-252C-45CB-8BAC-081D84BEB214}" destId="{757767E3-48A6-4BB2-AEA7-336322E73CDA}" srcOrd="7" destOrd="0" parTransId="{2254DB97-12E4-4DC0-9A1D-E5B4104D6CBD}" sibTransId="{1D43FE56-F0C8-4FF3-ADBF-08F16ED7DB9B}"/>
    <dgm:cxn modelId="{7F81CA9B-01AA-4A86-A662-D51EE9304729}" srcId="{55FB2D88-252C-45CB-8BAC-081D84BEB214}" destId="{D19A20DB-333C-4D6A-AC2F-C2545E98F791}" srcOrd="2" destOrd="0" parTransId="{E9314AAB-FC2A-48BC-B829-0788DEA7FADA}" sibTransId="{E116C79E-786C-41DE-B908-2B9556A8EF29}"/>
    <dgm:cxn modelId="{9BC3EAA0-88E4-4CFE-B563-D2E019E2FC8C}" type="presOf" srcId="{F5437759-8510-492D-A3A7-0330CE1C5DA1}" destId="{3098BEBC-F9D9-49B3-A3A9-921C89E9E32C}" srcOrd="0" destOrd="0" presId="urn:microsoft.com/office/officeart/2008/layout/LinedList"/>
    <dgm:cxn modelId="{75C1EBA3-4DE5-45AC-B081-1C8874491AA8}" srcId="{55FB2D88-252C-45CB-8BAC-081D84BEB214}" destId="{F5437759-8510-492D-A3A7-0330CE1C5DA1}" srcOrd="4" destOrd="0" parTransId="{ECF0E729-59FF-4676-A661-6FC3171F27F7}" sibTransId="{CDA0FAF3-B746-4CD5-B0CA-4D5C87609504}"/>
    <dgm:cxn modelId="{C58129A4-C8C2-41FC-9342-41DB00C0F4DC}" srcId="{55FB2D88-252C-45CB-8BAC-081D84BEB214}" destId="{C1A300E5-F1CA-4DD5-B9BE-0194C3B3BD31}" srcOrd="3" destOrd="0" parTransId="{5EA93D73-131E-458F-A9B8-DD128154D771}" sibTransId="{BA68CE1B-CD37-4CE5-909B-EC164CB60156}"/>
    <dgm:cxn modelId="{B39F98A9-5020-4E09-857A-718773CB3FD0}" type="presOf" srcId="{E5AFF14F-7E39-479A-A34C-CEC0726D654E}" destId="{19B018E3-AB08-4DB0-85AA-65DA65CEAF40}" srcOrd="0" destOrd="0" presId="urn:microsoft.com/office/officeart/2008/layout/LinedList"/>
    <dgm:cxn modelId="{175FB4CE-5729-4998-A0EB-D3F9E8ABCD13}" type="presOf" srcId="{55FB2D88-252C-45CB-8BAC-081D84BEB214}" destId="{4B08F028-72AA-4F12-BC79-AAE1D1FEE384}" srcOrd="0" destOrd="0" presId="urn:microsoft.com/office/officeart/2008/layout/LinedList"/>
    <dgm:cxn modelId="{116247E1-4959-42AF-BF17-D6891E650993}" type="presOf" srcId="{C1A300E5-F1CA-4DD5-B9BE-0194C3B3BD31}" destId="{A5CFD7B7-2828-425E-B294-2963292ECE04}" srcOrd="0" destOrd="0" presId="urn:microsoft.com/office/officeart/2008/layout/LinedList"/>
    <dgm:cxn modelId="{4171E0E5-20E4-4518-804D-72149708EC8F}" srcId="{55FB2D88-252C-45CB-8BAC-081D84BEB214}" destId="{664814C2-CFE6-4CC4-B107-649F8065A337}" srcOrd="5" destOrd="0" parTransId="{1A77A6D8-3319-4C34-B8B6-3B060D9A784C}" sibTransId="{49E6D729-2771-4890-8566-86D403067BB9}"/>
    <dgm:cxn modelId="{B492FF72-2173-4302-9892-5CFF73772C44}" type="presParOf" srcId="{4B08F028-72AA-4F12-BC79-AAE1D1FEE384}" destId="{B8B7852B-0541-4F46-9CE5-29FE9394DCF5}" srcOrd="0" destOrd="0" presId="urn:microsoft.com/office/officeart/2008/layout/LinedList"/>
    <dgm:cxn modelId="{9981D64F-A0B8-43C1-ABB9-AFCE84EC41A2}" type="presParOf" srcId="{4B08F028-72AA-4F12-BC79-AAE1D1FEE384}" destId="{276E0FC4-60DE-4CD0-B850-74EE890C2435}" srcOrd="1" destOrd="0" presId="urn:microsoft.com/office/officeart/2008/layout/LinedList"/>
    <dgm:cxn modelId="{B14DF505-33C7-4727-8444-009EBD95BAF3}" type="presParOf" srcId="{276E0FC4-60DE-4CD0-B850-74EE890C2435}" destId="{19B018E3-AB08-4DB0-85AA-65DA65CEAF40}" srcOrd="0" destOrd="0" presId="urn:microsoft.com/office/officeart/2008/layout/LinedList"/>
    <dgm:cxn modelId="{41EC74C4-CEB6-4E86-B7A8-85A111F6FBA7}" type="presParOf" srcId="{276E0FC4-60DE-4CD0-B850-74EE890C2435}" destId="{3CB0EB44-054B-4E26-A32D-0578A776BCC1}" srcOrd="1" destOrd="0" presId="urn:microsoft.com/office/officeart/2008/layout/LinedList"/>
    <dgm:cxn modelId="{39D95348-A72F-4DC2-A64E-47D0C9F825C9}" type="presParOf" srcId="{4B08F028-72AA-4F12-BC79-AAE1D1FEE384}" destId="{98BCF3F6-46B8-4E77-A1F4-1A45606025C7}" srcOrd="2" destOrd="0" presId="urn:microsoft.com/office/officeart/2008/layout/LinedList"/>
    <dgm:cxn modelId="{12072D4D-A6F1-4581-B8F8-FA05F4BD6593}" type="presParOf" srcId="{4B08F028-72AA-4F12-BC79-AAE1D1FEE384}" destId="{2E16B81C-60EF-4A58-8C55-E3C5168B2F2F}" srcOrd="3" destOrd="0" presId="urn:microsoft.com/office/officeart/2008/layout/LinedList"/>
    <dgm:cxn modelId="{5F64A1B0-FD46-49FA-A516-2F6E32DD8B3C}" type="presParOf" srcId="{2E16B81C-60EF-4A58-8C55-E3C5168B2F2F}" destId="{4CFC2E47-4251-4193-B12F-76B405BB171B}" srcOrd="0" destOrd="0" presId="urn:microsoft.com/office/officeart/2008/layout/LinedList"/>
    <dgm:cxn modelId="{AE39DDB7-9D78-4C0D-BA97-446D403A8F0C}" type="presParOf" srcId="{2E16B81C-60EF-4A58-8C55-E3C5168B2F2F}" destId="{FF434B7D-EF10-4B8B-98FD-6069CA7F882E}" srcOrd="1" destOrd="0" presId="urn:microsoft.com/office/officeart/2008/layout/LinedList"/>
    <dgm:cxn modelId="{3EC72160-C488-491F-8027-3B964D0305C3}" type="presParOf" srcId="{4B08F028-72AA-4F12-BC79-AAE1D1FEE384}" destId="{92C74EE9-EFDA-478F-9E0B-9261B074FE65}" srcOrd="4" destOrd="0" presId="urn:microsoft.com/office/officeart/2008/layout/LinedList"/>
    <dgm:cxn modelId="{1E6E10C4-8288-431D-BA9A-A6A5ED8FDC6B}" type="presParOf" srcId="{4B08F028-72AA-4F12-BC79-AAE1D1FEE384}" destId="{E0914C13-1485-4438-B0D1-7DB8B6FFB980}" srcOrd="5" destOrd="0" presId="urn:microsoft.com/office/officeart/2008/layout/LinedList"/>
    <dgm:cxn modelId="{C3C97F91-84C5-4041-AE3E-EB6A658EC8EE}" type="presParOf" srcId="{E0914C13-1485-4438-B0D1-7DB8B6FFB980}" destId="{7CA57348-83B7-4562-B10B-DF0FC93BE1AC}" srcOrd="0" destOrd="0" presId="urn:microsoft.com/office/officeart/2008/layout/LinedList"/>
    <dgm:cxn modelId="{5C144C6C-9FAC-486C-945C-8AA10058AFB9}" type="presParOf" srcId="{E0914C13-1485-4438-B0D1-7DB8B6FFB980}" destId="{05BE8986-ADAC-4C8F-AA5A-0AC4D2CB1429}" srcOrd="1" destOrd="0" presId="urn:microsoft.com/office/officeart/2008/layout/LinedList"/>
    <dgm:cxn modelId="{64D201DD-501F-4E08-959D-C0465F61D873}" type="presParOf" srcId="{4B08F028-72AA-4F12-BC79-AAE1D1FEE384}" destId="{CD6C969C-F407-4A96-9761-024B53A2DF23}" srcOrd="6" destOrd="0" presId="urn:microsoft.com/office/officeart/2008/layout/LinedList"/>
    <dgm:cxn modelId="{A8FC9CC1-40CA-41B8-A289-1205773765F9}" type="presParOf" srcId="{4B08F028-72AA-4F12-BC79-AAE1D1FEE384}" destId="{2ED60DFE-2989-40CE-AF14-0FF43ED6F84A}" srcOrd="7" destOrd="0" presId="urn:microsoft.com/office/officeart/2008/layout/LinedList"/>
    <dgm:cxn modelId="{1059DF2C-55CA-4744-8642-5D0E367C31FF}" type="presParOf" srcId="{2ED60DFE-2989-40CE-AF14-0FF43ED6F84A}" destId="{A5CFD7B7-2828-425E-B294-2963292ECE04}" srcOrd="0" destOrd="0" presId="urn:microsoft.com/office/officeart/2008/layout/LinedList"/>
    <dgm:cxn modelId="{2C8B3B0C-36A1-48F8-8133-C7ABCB2ACD78}" type="presParOf" srcId="{2ED60DFE-2989-40CE-AF14-0FF43ED6F84A}" destId="{C1A2AA67-2A8A-42A2-A296-C7ED18C31749}" srcOrd="1" destOrd="0" presId="urn:microsoft.com/office/officeart/2008/layout/LinedList"/>
    <dgm:cxn modelId="{000DF087-A9D9-41CF-84D8-31C856175EA0}" type="presParOf" srcId="{4B08F028-72AA-4F12-BC79-AAE1D1FEE384}" destId="{BEFDC2C9-38B9-45DF-88E0-F6F37F2B2F37}" srcOrd="8" destOrd="0" presId="urn:microsoft.com/office/officeart/2008/layout/LinedList"/>
    <dgm:cxn modelId="{27E8D7C4-0753-4E69-B430-3F5FECC26695}" type="presParOf" srcId="{4B08F028-72AA-4F12-BC79-AAE1D1FEE384}" destId="{2F57D35D-A85C-48CC-8070-A08B95A455D6}" srcOrd="9" destOrd="0" presId="urn:microsoft.com/office/officeart/2008/layout/LinedList"/>
    <dgm:cxn modelId="{BD9FE1CA-0305-4447-9023-47DC37763194}" type="presParOf" srcId="{2F57D35D-A85C-48CC-8070-A08B95A455D6}" destId="{3098BEBC-F9D9-49B3-A3A9-921C89E9E32C}" srcOrd="0" destOrd="0" presId="urn:microsoft.com/office/officeart/2008/layout/LinedList"/>
    <dgm:cxn modelId="{989CB194-4431-44B7-A9C5-D3D5CA9AD04E}" type="presParOf" srcId="{2F57D35D-A85C-48CC-8070-A08B95A455D6}" destId="{829B9292-FA8F-4E50-966F-7B99B4F88227}" srcOrd="1" destOrd="0" presId="urn:microsoft.com/office/officeart/2008/layout/LinedList"/>
    <dgm:cxn modelId="{3144EEAC-5134-4551-91B1-5DFCDDA0B514}" type="presParOf" srcId="{4B08F028-72AA-4F12-BC79-AAE1D1FEE384}" destId="{A62B1B97-FDC6-4DB1-BC70-AFC47BC4256B}" srcOrd="10" destOrd="0" presId="urn:microsoft.com/office/officeart/2008/layout/LinedList"/>
    <dgm:cxn modelId="{B57C8E3C-A475-464B-B6D3-374F9C31A97D}" type="presParOf" srcId="{4B08F028-72AA-4F12-BC79-AAE1D1FEE384}" destId="{B237A489-D73A-4994-8BC3-2269C653C0C6}" srcOrd="11" destOrd="0" presId="urn:microsoft.com/office/officeart/2008/layout/LinedList"/>
    <dgm:cxn modelId="{9A1429F1-2B18-4085-BCBF-9D154F847FCB}" type="presParOf" srcId="{B237A489-D73A-4994-8BC3-2269C653C0C6}" destId="{E4599A1E-4615-4E0A-951E-7446FA1F00FE}" srcOrd="0" destOrd="0" presId="urn:microsoft.com/office/officeart/2008/layout/LinedList"/>
    <dgm:cxn modelId="{50FA54C5-9543-41AC-8D42-2F31F2DD3063}" type="presParOf" srcId="{B237A489-D73A-4994-8BC3-2269C653C0C6}" destId="{3672A1C2-8F26-4858-8237-FF3E4D641959}" srcOrd="1" destOrd="0" presId="urn:microsoft.com/office/officeart/2008/layout/LinedList"/>
    <dgm:cxn modelId="{751929AA-B54C-4DF6-BDCD-340AA9D8A455}" type="presParOf" srcId="{4B08F028-72AA-4F12-BC79-AAE1D1FEE384}" destId="{C56AD86D-494C-4495-AA6C-7A621CED2F55}" srcOrd="12" destOrd="0" presId="urn:microsoft.com/office/officeart/2008/layout/LinedList"/>
    <dgm:cxn modelId="{D292C17F-BD77-490C-B432-FC4ABE5BC058}" type="presParOf" srcId="{4B08F028-72AA-4F12-BC79-AAE1D1FEE384}" destId="{D6DB65BD-2C4B-44CC-9B99-6F4971807EF6}" srcOrd="13" destOrd="0" presId="urn:microsoft.com/office/officeart/2008/layout/LinedList"/>
    <dgm:cxn modelId="{EFF30DB5-7474-45B6-B53E-6F3C6A5491A0}" type="presParOf" srcId="{D6DB65BD-2C4B-44CC-9B99-6F4971807EF6}" destId="{BE58EB2F-61E7-4058-924F-9DDB5C6C119E}" srcOrd="0" destOrd="0" presId="urn:microsoft.com/office/officeart/2008/layout/LinedList"/>
    <dgm:cxn modelId="{EA4BF3BB-51BD-4BD1-844E-06077E9D6A0D}" type="presParOf" srcId="{D6DB65BD-2C4B-44CC-9B99-6F4971807EF6}" destId="{8727AAD3-4E2F-409B-8FFB-7C0121BD7205}" srcOrd="1" destOrd="0" presId="urn:microsoft.com/office/officeart/2008/layout/LinedList"/>
    <dgm:cxn modelId="{E6DFEB54-AA40-48CC-A9D0-F523B757C347}" type="presParOf" srcId="{4B08F028-72AA-4F12-BC79-AAE1D1FEE384}" destId="{8B0F044D-2FDC-4062-94BC-16AAB1C9BD70}" srcOrd="14" destOrd="0" presId="urn:microsoft.com/office/officeart/2008/layout/LinedList"/>
    <dgm:cxn modelId="{F5FB378D-74A3-4D90-819F-9A3E0F59B436}" type="presParOf" srcId="{4B08F028-72AA-4F12-BC79-AAE1D1FEE384}" destId="{4D61F1B0-6157-4440-B03F-D63F8176A752}" srcOrd="15" destOrd="0" presId="urn:microsoft.com/office/officeart/2008/layout/LinedList"/>
    <dgm:cxn modelId="{33B388F5-4490-4903-B164-9750C9BE02FE}" type="presParOf" srcId="{4D61F1B0-6157-4440-B03F-D63F8176A752}" destId="{1455CFEA-02D5-4F60-9054-8900991879BD}" srcOrd="0" destOrd="0" presId="urn:microsoft.com/office/officeart/2008/layout/LinedList"/>
    <dgm:cxn modelId="{7B3C7BD2-EC5C-46F9-AEC1-3A56E78D96D1}" type="presParOf" srcId="{4D61F1B0-6157-4440-B03F-D63F8176A752}" destId="{5DB6EE3A-E9A8-4590-849F-897B791155F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87944-79B6-4753-823B-AD75AD43FC3F}">
      <dsp:nvSpPr>
        <dsp:cNvPr id="0" name=""/>
        <dsp:cNvSpPr/>
      </dsp:nvSpPr>
      <dsp:spPr>
        <a:xfrm>
          <a:off x="0" y="2487"/>
          <a:ext cx="10523380" cy="0"/>
        </a:xfrm>
        <a:prstGeom prst="line">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w="6350" cap="flat" cmpd="sng" algn="in">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8468FC3-5F16-4052-97D6-0B62DFEFBA58}">
      <dsp:nvSpPr>
        <dsp:cNvPr id="0" name=""/>
        <dsp:cNvSpPr/>
      </dsp:nvSpPr>
      <dsp:spPr>
        <a:xfrm>
          <a:off x="0" y="0"/>
          <a:ext cx="10523380" cy="6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Collaboration</a:t>
          </a:r>
          <a:r>
            <a:rPr lang="en-US" sz="2000" kern="1200" dirty="0"/>
            <a:t>: We will work in partnership with a wide array of individuals and organizations to broaden and enhance our ability to serve and advocate for all children and families.</a:t>
          </a:r>
        </a:p>
      </dsp:txBody>
      <dsp:txXfrm>
        <a:off x="0" y="0"/>
        <a:ext cx="10523380" cy="643022"/>
      </dsp:txXfrm>
    </dsp:sp>
    <dsp:sp modelId="{DB0F55D0-AF7A-4471-9846-6F99D9677A48}">
      <dsp:nvSpPr>
        <dsp:cNvPr id="0" name=""/>
        <dsp:cNvSpPr/>
      </dsp:nvSpPr>
      <dsp:spPr>
        <a:xfrm>
          <a:off x="0" y="645509"/>
          <a:ext cx="10523380" cy="0"/>
        </a:xfrm>
        <a:prstGeom prst="line">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w="6350" cap="flat" cmpd="sng" algn="in">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6785D9E-1968-4D3F-92A6-E33D19B67513}">
      <dsp:nvSpPr>
        <dsp:cNvPr id="0" name=""/>
        <dsp:cNvSpPr/>
      </dsp:nvSpPr>
      <dsp:spPr>
        <a:xfrm>
          <a:off x="0" y="645509"/>
          <a:ext cx="10523380" cy="1092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Commitment</a:t>
          </a:r>
          <a:r>
            <a:rPr lang="en-US" sz="2000" kern="1200" dirty="0"/>
            <a:t>: We are dedicated to children’s educational success, health, and well-being through strong family and community engagement, while remaining accountable to the principles upon which our association was founded.</a:t>
          </a:r>
        </a:p>
      </dsp:txBody>
      <dsp:txXfrm>
        <a:off x="0" y="645509"/>
        <a:ext cx="10523380" cy="1092231"/>
      </dsp:txXfrm>
    </dsp:sp>
    <dsp:sp modelId="{EA155AA0-312D-406F-AB1C-60715C7C9CFB}">
      <dsp:nvSpPr>
        <dsp:cNvPr id="0" name=""/>
        <dsp:cNvSpPr/>
      </dsp:nvSpPr>
      <dsp:spPr>
        <a:xfrm>
          <a:off x="0" y="1737740"/>
          <a:ext cx="10523380" cy="0"/>
        </a:xfrm>
        <a:prstGeom prst="line">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w="6350" cap="flat" cmpd="sng" algn="in">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A88398D-C6A6-451B-BA21-EA3029A5A401}">
      <dsp:nvSpPr>
        <dsp:cNvPr id="0" name=""/>
        <dsp:cNvSpPr/>
      </dsp:nvSpPr>
      <dsp:spPr>
        <a:xfrm>
          <a:off x="0" y="1790468"/>
          <a:ext cx="10523380" cy="1252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Diversity</a:t>
          </a:r>
          <a:r>
            <a:rPr lang="en-US" sz="2000" kern="1200" dirty="0"/>
            <a:t>: We acknowledge the potential of everyone without regard, including but not limited to age, culture, economic status, educational background, ethnicity, gender, geographic location, legal status, marital status, mental ability, national origin, organizational position, parental status, physical ability, political philosophy, race, religion, sexual orientation, and work experience.</a:t>
          </a:r>
        </a:p>
      </dsp:txBody>
      <dsp:txXfrm>
        <a:off x="0" y="1790468"/>
        <a:ext cx="10523380" cy="1252429"/>
      </dsp:txXfrm>
    </dsp:sp>
    <dsp:sp modelId="{3CA9A9E3-F5B3-4864-8AA6-2F24BCC1EBB2}">
      <dsp:nvSpPr>
        <dsp:cNvPr id="0" name=""/>
        <dsp:cNvSpPr/>
      </dsp:nvSpPr>
      <dsp:spPr>
        <a:xfrm>
          <a:off x="0" y="2990170"/>
          <a:ext cx="10523380" cy="0"/>
        </a:xfrm>
        <a:prstGeom prst="line">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w="6350" cap="flat" cmpd="sng" algn="in">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28AB258-81EB-427D-AFB3-E7322B583B91}">
      <dsp:nvSpPr>
        <dsp:cNvPr id="0" name=""/>
        <dsp:cNvSpPr/>
      </dsp:nvSpPr>
      <dsp:spPr>
        <a:xfrm>
          <a:off x="0" y="2990170"/>
          <a:ext cx="10237670" cy="989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Respect</a:t>
          </a:r>
          <a:r>
            <a:rPr lang="en-US" sz="2300" kern="1200" dirty="0"/>
            <a:t>: We value the individual contributions of members, employees, volunteers, and partners as we work collaboratively to achieve our association’s goals.</a:t>
          </a:r>
        </a:p>
      </dsp:txBody>
      <dsp:txXfrm>
        <a:off x="0" y="2990170"/>
        <a:ext cx="10237670" cy="989557"/>
      </dsp:txXfrm>
    </dsp:sp>
    <dsp:sp modelId="{BA3CEEDA-F1C4-4DFE-A2C7-B5986BADD033}">
      <dsp:nvSpPr>
        <dsp:cNvPr id="0" name=""/>
        <dsp:cNvSpPr/>
      </dsp:nvSpPr>
      <dsp:spPr>
        <a:xfrm>
          <a:off x="0" y="3979727"/>
          <a:ext cx="10523380" cy="0"/>
        </a:xfrm>
        <a:prstGeom prst="line">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w="6350" cap="flat" cmpd="sng" algn="in">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FC3DC57-0B29-493A-9F84-FB6476F26B2C}">
      <dsp:nvSpPr>
        <dsp:cNvPr id="0" name=""/>
        <dsp:cNvSpPr/>
      </dsp:nvSpPr>
      <dsp:spPr>
        <a:xfrm>
          <a:off x="0" y="3979727"/>
          <a:ext cx="10523380" cy="1252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Accountability</a:t>
          </a:r>
          <a:r>
            <a:rPr lang="en-US" sz="2300" kern="1200" dirty="0"/>
            <a:t>: All members, employees, volunteers, and partners have a shared responsibility to align their efforts toward the achievement of our association’s strategic initiatives.</a:t>
          </a:r>
        </a:p>
      </dsp:txBody>
      <dsp:txXfrm>
        <a:off x="0" y="3979727"/>
        <a:ext cx="10523380" cy="12524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5B612-B6BC-4971-83C3-7EA7C174CAB0}">
      <dsp:nvSpPr>
        <dsp:cNvPr id="0" name=""/>
        <dsp:cNvSpPr/>
      </dsp:nvSpPr>
      <dsp:spPr>
        <a:xfrm>
          <a:off x="572860" y="0"/>
          <a:ext cx="1509048" cy="13288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3079D9C-124D-4250-AE68-F1F951F25D08}">
      <dsp:nvSpPr>
        <dsp:cNvPr id="0" name=""/>
        <dsp:cNvSpPr/>
      </dsp:nvSpPr>
      <dsp:spPr>
        <a:xfrm>
          <a:off x="572860" y="1464795"/>
          <a:ext cx="4311566" cy="56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a:t>FUNDRAISING </a:t>
          </a:r>
        </a:p>
      </dsp:txBody>
      <dsp:txXfrm>
        <a:off x="572860" y="1464795"/>
        <a:ext cx="4311566" cy="569509"/>
      </dsp:txXfrm>
    </dsp:sp>
    <dsp:sp modelId="{A5A06E05-8F08-44B1-B6D6-E93288766764}">
      <dsp:nvSpPr>
        <dsp:cNvPr id="0" name=""/>
        <dsp:cNvSpPr/>
      </dsp:nvSpPr>
      <dsp:spPr>
        <a:xfrm>
          <a:off x="572860" y="2097533"/>
          <a:ext cx="4311566" cy="1496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Responsible for generating ideas / events to raise money</a:t>
          </a:r>
        </a:p>
        <a:p>
          <a:pPr marL="0" lvl="0" indent="0" algn="l" defTabSz="755650">
            <a:lnSpc>
              <a:spcPct val="100000"/>
            </a:lnSpc>
            <a:spcBef>
              <a:spcPct val="0"/>
            </a:spcBef>
            <a:spcAft>
              <a:spcPct val="35000"/>
            </a:spcAft>
            <a:buNone/>
          </a:pPr>
          <a:r>
            <a:rPr lang="en-US" sz="1700" kern="1200" dirty="0"/>
            <a:t>Coordinate logistics and needs for fundraiser that follow PTSA</a:t>
          </a:r>
        </a:p>
        <a:p>
          <a:pPr marL="0" lvl="0" indent="0" algn="l" defTabSz="755650">
            <a:lnSpc>
              <a:spcPct val="100000"/>
            </a:lnSpc>
            <a:spcBef>
              <a:spcPct val="0"/>
            </a:spcBef>
            <a:spcAft>
              <a:spcPct val="35000"/>
            </a:spcAft>
            <a:buNone/>
          </a:pPr>
          <a:r>
            <a:rPr lang="en-US" sz="1700" kern="1200"/>
            <a:t>Evaluates the fundraiser at the end regarding the impact to the PTSA</a:t>
          </a:r>
        </a:p>
      </dsp:txBody>
      <dsp:txXfrm>
        <a:off x="572860" y="2097533"/>
        <a:ext cx="4311566" cy="1496057"/>
      </dsp:txXfrm>
    </dsp:sp>
    <dsp:sp modelId="{573CF556-D2D8-4B74-8239-304FDB2633CA}">
      <dsp:nvSpPr>
        <dsp:cNvPr id="0" name=""/>
        <dsp:cNvSpPr/>
      </dsp:nvSpPr>
      <dsp:spPr>
        <a:xfrm>
          <a:off x="5638951" y="0"/>
          <a:ext cx="1509048" cy="13288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562DFF7-BBBF-4C47-92B9-663882987038}">
      <dsp:nvSpPr>
        <dsp:cNvPr id="0" name=""/>
        <dsp:cNvSpPr/>
      </dsp:nvSpPr>
      <dsp:spPr>
        <a:xfrm>
          <a:off x="5638951" y="1464795"/>
          <a:ext cx="4311566" cy="56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b="1" kern="1200"/>
            <a:t>MEMBERSHIP</a:t>
          </a:r>
          <a:endParaRPr lang="en-US" sz="3600" kern="1200"/>
        </a:p>
      </dsp:txBody>
      <dsp:txXfrm>
        <a:off x="5638951" y="1464795"/>
        <a:ext cx="4311566" cy="569509"/>
      </dsp:txXfrm>
    </dsp:sp>
    <dsp:sp modelId="{6ED01ABF-11C9-4E46-A8D8-1D59C0328BB6}">
      <dsp:nvSpPr>
        <dsp:cNvPr id="0" name=""/>
        <dsp:cNvSpPr/>
      </dsp:nvSpPr>
      <dsp:spPr>
        <a:xfrm>
          <a:off x="5638951" y="2097533"/>
          <a:ext cx="4311566" cy="1496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Responsible for PTSA GPHS membership drives and campaigns</a:t>
          </a:r>
        </a:p>
        <a:p>
          <a:pPr marL="0" lvl="0" indent="0" algn="l" defTabSz="755650">
            <a:lnSpc>
              <a:spcPct val="100000"/>
            </a:lnSpc>
            <a:spcBef>
              <a:spcPct val="0"/>
            </a:spcBef>
            <a:spcAft>
              <a:spcPct val="35000"/>
            </a:spcAft>
            <a:buNone/>
          </a:pPr>
          <a:r>
            <a:rPr lang="en-US" sz="1700" kern="1200"/>
            <a:t>Maintains records of all members</a:t>
          </a:r>
        </a:p>
        <a:p>
          <a:pPr marL="0" lvl="0" indent="0" algn="l" defTabSz="755650">
            <a:lnSpc>
              <a:spcPct val="100000"/>
            </a:lnSpc>
            <a:spcBef>
              <a:spcPct val="0"/>
            </a:spcBef>
            <a:spcAft>
              <a:spcPct val="35000"/>
            </a:spcAft>
            <a:buNone/>
          </a:pPr>
          <a:r>
            <a:rPr lang="en-US" sz="1700" kern="1200"/>
            <a:t>Provides membership roster for the Secretary’s permanent file</a:t>
          </a:r>
        </a:p>
        <a:p>
          <a:pPr marL="0" lvl="0" indent="0" algn="l" defTabSz="755650">
            <a:lnSpc>
              <a:spcPct val="100000"/>
            </a:lnSpc>
            <a:spcBef>
              <a:spcPct val="0"/>
            </a:spcBef>
            <a:spcAft>
              <a:spcPct val="35000"/>
            </a:spcAft>
            <a:buNone/>
          </a:pPr>
          <a:r>
            <a:rPr lang="en-US" sz="1700" kern="1200"/>
            <a:t>Collects and accounts for all dues and provides to the Treasurer for deposit in timely manner</a:t>
          </a:r>
        </a:p>
        <a:p>
          <a:pPr marL="0" lvl="0" indent="0" algn="l" defTabSz="755650">
            <a:lnSpc>
              <a:spcPct val="100000"/>
            </a:lnSpc>
            <a:spcBef>
              <a:spcPct val="0"/>
            </a:spcBef>
            <a:spcAft>
              <a:spcPct val="35000"/>
            </a:spcAft>
            <a:buNone/>
          </a:pPr>
          <a:r>
            <a:rPr lang="en-US" sz="1700" kern="1200"/>
            <a:t>Maintains and issues membership cards</a:t>
          </a:r>
        </a:p>
        <a:p>
          <a:pPr marL="0" lvl="0" indent="0" algn="l" defTabSz="755650">
            <a:lnSpc>
              <a:spcPct val="100000"/>
            </a:lnSpc>
            <a:spcBef>
              <a:spcPct val="0"/>
            </a:spcBef>
            <a:spcAft>
              <a:spcPct val="35000"/>
            </a:spcAft>
            <a:buNone/>
          </a:pPr>
          <a:r>
            <a:rPr lang="en-US" sz="1700" kern="1200"/>
            <a:t>Helps coordinator décor and food for PTSA events when necessary</a:t>
          </a:r>
        </a:p>
      </dsp:txBody>
      <dsp:txXfrm>
        <a:off x="5638951" y="2097533"/>
        <a:ext cx="4311566" cy="14960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268C5-CE28-4ECE-9CFA-509128349383}">
      <dsp:nvSpPr>
        <dsp:cNvPr id="0" name=""/>
        <dsp:cNvSpPr/>
      </dsp:nvSpPr>
      <dsp:spPr>
        <a:xfrm>
          <a:off x="0" y="221823"/>
          <a:ext cx="5986078" cy="798524"/>
        </a:xfrm>
        <a:prstGeom prst="roundRect">
          <a:avLst/>
        </a:prstGeom>
        <a:solidFill>
          <a:schemeClr val="accent2">
            <a:hueOff val="0"/>
            <a:satOff val="0"/>
            <a:lumOff val="0"/>
            <a:alphaOff val="0"/>
          </a:schemeClr>
        </a:solidFill>
        <a:ln w="5080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PARENT / FAMILY ENRICHMENT</a:t>
          </a:r>
          <a:endParaRPr lang="en-US" sz="2100" kern="1200"/>
        </a:p>
      </dsp:txBody>
      <dsp:txXfrm>
        <a:off x="38981" y="260804"/>
        <a:ext cx="5908116" cy="720562"/>
      </dsp:txXfrm>
    </dsp:sp>
    <dsp:sp modelId="{AC8224C5-53B1-45E1-818E-FEDB4ED6FBF7}">
      <dsp:nvSpPr>
        <dsp:cNvPr id="0" name=""/>
        <dsp:cNvSpPr/>
      </dsp:nvSpPr>
      <dsp:spPr>
        <a:xfrm>
          <a:off x="0" y="1020348"/>
          <a:ext cx="5986078" cy="1434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05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Provides engaging and educational information to parents / families</a:t>
          </a:r>
        </a:p>
        <a:p>
          <a:pPr marL="171450" lvl="1" indent="-171450" algn="l" defTabSz="711200">
            <a:lnSpc>
              <a:spcPct val="90000"/>
            </a:lnSpc>
            <a:spcBef>
              <a:spcPct val="0"/>
            </a:spcBef>
            <a:spcAft>
              <a:spcPct val="20000"/>
            </a:spcAft>
            <a:buChar char="•"/>
          </a:pPr>
          <a:r>
            <a:rPr lang="en-US" sz="1600" kern="1200"/>
            <a:t>Develops workshops on topics that impact and empower parents / families’ knowledge and social and cultural awareness </a:t>
          </a:r>
        </a:p>
        <a:p>
          <a:pPr marL="171450" lvl="1" indent="-171450" algn="l" defTabSz="711200">
            <a:lnSpc>
              <a:spcPct val="90000"/>
            </a:lnSpc>
            <a:spcBef>
              <a:spcPct val="0"/>
            </a:spcBef>
            <a:spcAft>
              <a:spcPct val="20000"/>
            </a:spcAft>
            <a:buChar char="•"/>
          </a:pPr>
          <a:r>
            <a:rPr lang="en-US" sz="1600" kern="1200"/>
            <a:t>Provides resources and activities that benefit the PTSA general body and GPHS community</a:t>
          </a:r>
        </a:p>
      </dsp:txBody>
      <dsp:txXfrm>
        <a:off x="0" y="1020348"/>
        <a:ext cx="5986078" cy="1434509"/>
      </dsp:txXfrm>
    </dsp:sp>
    <dsp:sp modelId="{8AC05D16-3529-49D2-9400-B5C6017CBC51}">
      <dsp:nvSpPr>
        <dsp:cNvPr id="0" name=""/>
        <dsp:cNvSpPr/>
      </dsp:nvSpPr>
      <dsp:spPr>
        <a:xfrm>
          <a:off x="0" y="2454858"/>
          <a:ext cx="5986078" cy="798524"/>
        </a:xfrm>
        <a:prstGeom prst="roundRect">
          <a:avLst/>
        </a:prstGeom>
        <a:solidFill>
          <a:schemeClr val="accent2">
            <a:hueOff val="0"/>
            <a:satOff val="0"/>
            <a:lumOff val="0"/>
            <a:alphaOff val="0"/>
          </a:schemeClr>
        </a:solidFill>
        <a:ln w="5080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COMMUNITY RELATIONS / PARTNERSHIP ADVOCACY</a:t>
          </a:r>
          <a:endParaRPr lang="en-US" sz="2100" kern="1200"/>
        </a:p>
      </dsp:txBody>
      <dsp:txXfrm>
        <a:off x="38981" y="2493839"/>
        <a:ext cx="5908116" cy="720562"/>
      </dsp:txXfrm>
    </dsp:sp>
    <dsp:sp modelId="{7082A9B5-231A-49B3-9194-BF48F5EE1C79}">
      <dsp:nvSpPr>
        <dsp:cNvPr id="0" name=""/>
        <dsp:cNvSpPr/>
      </dsp:nvSpPr>
      <dsp:spPr>
        <a:xfrm>
          <a:off x="0" y="3253382"/>
          <a:ext cx="5986078" cy="191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05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Cultivates partnership with businesses and community partners for the PTSA GPHS </a:t>
          </a:r>
        </a:p>
        <a:p>
          <a:pPr marL="171450" lvl="1" indent="-171450" algn="l" defTabSz="711200">
            <a:lnSpc>
              <a:spcPct val="90000"/>
            </a:lnSpc>
            <a:spcBef>
              <a:spcPct val="0"/>
            </a:spcBef>
            <a:spcAft>
              <a:spcPct val="20000"/>
            </a:spcAft>
            <a:buChar char="•"/>
          </a:pPr>
          <a:r>
            <a:rPr lang="en-US" sz="1600" kern="1200"/>
            <a:t>Establish local and community relationships that promote the PTSA GPHS mission/goals/body  </a:t>
          </a:r>
        </a:p>
        <a:p>
          <a:pPr marL="171450" lvl="1" indent="-171450" algn="l" defTabSz="711200">
            <a:lnSpc>
              <a:spcPct val="90000"/>
            </a:lnSpc>
            <a:spcBef>
              <a:spcPct val="0"/>
            </a:spcBef>
            <a:spcAft>
              <a:spcPct val="20000"/>
            </a:spcAft>
            <a:buChar char="•"/>
          </a:pPr>
          <a:r>
            <a:rPr lang="en-US" sz="1600" kern="1200"/>
            <a:t>Responsible for being the liaison for PTSA GPHS on local and state issues and recommends courses of actions for PTSA GPHS</a:t>
          </a:r>
        </a:p>
        <a:p>
          <a:pPr marL="171450" lvl="1" indent="-171450" algn="l" defTabSz="711200">
            <a:lnSpc>
              <a:spcPct val="90000"/>
            </a:lnSpc>
            <a:spcBef>
              <a:spcPct val="0"/>
            </a:spcBef>
            <a:spcAft>
              <a:spcPct val="20000"/>
            </a:spcAft>
            <a:buChar char="•"/>
          </a:pPr>
          <a:r>
            <a:rPr lang="en-US" sz="1600" kern="1200"/>
            <a:t>Attends legislative meetings to inform the PTSA GPHS on actions impacting our school / family</a:t>
          </a:r>
        </a:p>
      </dsp:txBody>
      <dsp:txXfrm>
        <a:off x="0" y="3253382"/>
        <a:ext cx="5986078" cy="1912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7852B-0541-4F46-9CE5-29FE9394DCF5}">
      <dsp:nvSpPr>
        <dsp:cNvPr id="0" name=""/>
        <dsp:cNvSpPr/>
      </dsp:nvSpPr>
      <dsp:spPr>
        <a:xfrm>
          <a:off x="0" y="0"/>
          <a:ext cx="10523379"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38100" dist="25400" dir="5400000" algn="ctr" rotWithShape="0">
            <a:srgbClr val="000000">
              <a:alpha val="25000"/>
            </a:srgbClr>
          </a:outerShdw>
        </a:effectLst>
      </dsp:spPr>
      <dsp:style>
        <a:lnRef idx="1">
          <a:scrgbClr r="0" g="0" b="0"/>
        </a:lnRef>
        <a:fillRef idx="3">
          <a:scrgbClr r="0" g="0" b="0"/>
        </a:fillRef>
        <a:effectRef idx="3">
          <a:scrgbClr r="0" g="0" b="0"/>
        </a:effectRef>
        <a:fontRef idx="minor">
          <a:schemeClr val="lt1"/>
        </a:fontRef>
      </dsp:style>
    </dsp:sp>
    <dsp:sp modelId="{19B018E3-AB08-4DB0-85AA-65DA65CEAF40}">
      <dsp:nvSpPr>
        <dsp:cNvPr id="0" name=""/>
        <dsp:cNvSpPr/>
      </dsp:nvSpPr>
      <dsp:spPr>
        <a:xfrm>
          <a:off x="0" y="0"/>
          <a:ext cx="10523379" cy="449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PUBLICITY / COMMUNICATION</a:t>
          </a:r>
          <a:endParaRPr lang="en-US" sz="2100" kern="1200"/>
        </a:p>
      </dsp:txBody>
      <dsp:txXfrm>
        <a:off x="0" y="0"/>
        <a:ext cx="10523379" cy="449198"/>
      </dsp:txXfrm>
    </dsp:sp>
    <dsp:sp modelId="{98BCF3F6-46B8-4E77-A1F4-1A45606025C7}">
      <dsp:nvSpPr>
        <dsp:cNvPr id="0" name=""/>
        <dsp:cNvSpPr/>
      </dsp:nvSpPr>
      <dsp:spPr>
        <a:xfrm>
          <a:off x="0" y="449198"/>
          <a:ext cx="10523379"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38100" dist="25400" dir="5400000" algn="ctr" rotWithShape="0">
            <a:srgbClr val="000000">
              <a:alpha val="25000"/>
            </a:srgbClr>
          </a:outerShdw>
        </a:effectLst>
      </dsp:spPr>
      <dsp:style>
        <a:lnRef idx="1">
          <a:scrgbClr r="0" g="0" b="0"/>
        </a:lnRef>
        <a:fillRef idx="3">
          <a:scrgbClr r="0" g="0" b="0"/>
        </a:fillRef>
        <a:effectRef idx="3">
          <a:scrgbClr r="0" g="0" b="0"/>
        </a:effectRef>
        <a:fontRef idx="minor">
          <a:schemeClr val="lt1"/>
        </a:fontRef>
      </dsp:style>
    </dsp:sp>
    <dsp:sp modelId="{4CFC2E47-4251-4193-B12F-76B405BB171B}">
      <dsp:nvSpPr>
        <dsp:cNvPr id="0" name=""/>
        <dsp:cNvSpPr/>
      </dsp:nvSpPr>
      <dsp:spPr>
        <a:xfrm>
          <a:off x="0" y="449198"/>
          <a:ext cx="10523379" cy="449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Solicits information and photographs pertaining to PTSA GPHS</a:t>
          </a:r>
        </a:p>
      </dsp:txBody>
      <dsp:txXfrm>
        <a:off x="0" y="449198"/>
        <a:ext cx="10523379" cy="449198"/>
      </dsp:txXfrm>
    </dsp:sp>
    <dsp:sp modelId="{92C74EE9-EFDA-478F-9E0B-9261B074FE65}">
      <dsp:nvSpPr>
        <dsp:cNvPr id="0" name=""/>
        <dsp:cNvSpPr/>
      </dsp:nvSpPr>
      <dsp:spPr>
        <a:xfrm>
          <a:off x="0" y="898397"/>
          <a:ext cx="10523379"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38100" dist="25400" dir="5400000" algn="ctr" rotWithShape="0">
            <a:srgbClr val="000000">
              <a:alpha val="25000"/>
            </a:srgbClr>
          </a:outerShdw>
        </a:effectLst>
      </dsp:spPr>
      <dsp:style>
        <a:lnRef idx="1">
          <a:scrgbClr r="0" g="0" b="0"/>
        </a:lnRef>
        <a:fillRef idx="3">
          <a:scrgbClr r="0" g="0" b="0"/>
        </a:fillRef>
        <a:effectRef idx="3">
          <a:scrgbClr r="0" g="0" b="0"/>
        </a:effectRef>
        <a:fontRef idx="minor">
          <a:schemeClr val="lt1"/>
        </a:fontRef>
      </dsp:style>
    </dsp:sp>
    <dsp:sp modelId="{7CA57348-83B7-4562-B10B-DF0FC93BE1AC}">
      <dsp:nvSpPr>
        <dsp:cNvPr id="0" name=""/>
        <dsp:cNvSpPr/>
      </dsp:nvSpPr>
      <dsp:spPr>
        <a:xfrm>
          <a:off x="0" y="898397"/>
          <a:ext cx="10523379" cy="449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Updates PTSA GPHS website and information on social media platforms</a:t>
          </a:r>
        </a:p>
      </dsp:txBody>
      <dsp:txXfrm>
        <a:off x="0" y="898397"/>
        <a:ext cx="10523379" cy="449198"/>
      </dsp:txXfrm>
    </dsp:sp>
    <dsp:sp modelId="{CD6C969C-F407-4A96-9761-024B53A2DF23}">
      <dsp:nvSpPr>
        <dsp:cNvPr id="0" name=""/>
        <dsp:cNvSpPr/>
      </dsp:nvSpPr>
      <dsp:spPr>
        <a:xfrm>
          <a:off x="0" y="1347596"/>
          <a:ext cx="10523379"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38100" dist="25400" dir="5400000" algn="ctr" rotWithShape="0">
            <a:srgbClr val="000000">
              <a:alpha val="25000"/>
            </a:srgbClr>
          </a:outerShdw>
        </a:effectLst>
      </dsp:spPr>
      <dsp:style>
        <a:lnRef idx="1">
          <a:scrgbClr r="0" g="0" b="0"/>
        </a:lnRef>
        <a:fillRef idx="3">
          <a:scrgbClr r="0" g="0" b="0"/>
        </a:fillRef>
        <a:effectRef idx="3">
          <a:scrgbClr r="0" g="0" b="0"/>
        </a:effectRef>
        <a:fontRef idx="minor">
          <a:schemeClr val="lt1"/>
        </a:fontRef>
      </dsp:style>
    </dsp:sp>
    <dsp:sp modelId="{A5CFD7B7-2828-425E-B294-2963292ECE04}">
      <dsp:nvSpPr>
        <dsp:cNvPr id="0" name=""/>
        <dsp:cNvSpPr/>
      </dsp:nvSpPr>
      <dsp:spPr>
        <a:xfrm>
          <a:off x="0" y="1347596"/>
          <a:ext cx="10523379" cy="449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Prepares flyers and other communications regarding PTSA GPHS events</a:t>
          </a:r>
        </a:p>
      </dsp:txBody>
      <dsp:txXfrm>
        <a:off x="0" y="1347596"/>
        <a:ext cx="10523379" cy="449198"/>
      </dsp:txXfrm>
    </dsp:sp>
    <dsp:sp modelId="{BEFDC2C9-38B9-45DF-88E0-F6F37F2B2F37}">
      <dsp:nvSpPr>
        <dsp:cNvPr id="0" name=""/>
        <dsp:cNvSpPr/>
      </dsp:nvSpPr>
      <dsp:spPr>
        <a:xfrm>
          <a:off x="0" y="1796795"/>
          <a:ext cx="10523379"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38100" dist="25400" dir="5400000" algn="ctr" rotWithShape="0">
            <a:srgbClr val="000000">
              <a:alpha val="25000"/>
            </a:srgbClr>
          </a:outerShdw>
        </a:effectLst>
      </dsp:spPr>
      <dsp:style>
        <a:lnRef idx="1">
          <a:scrgbClr r="0" g="0" b="0"/>
        </a:lnRef>
        <a:fillRef idx="3">
          <a:scrgbClr r="0" g="0" b="0"/>
        </a:fillRef>
        <a:effectRef idx="3">
          <a:scrgbClr r="0" g="0" b="0"/>
        </a:effectRef>
        <a:fontRef idx="minor">
          <a:schemeClr val="lt1"/>
        </a:fontRef>
      </dsp:style>
    </dsp:sp>
    <dsp:sp modelId="{3098BEBC-F9D9-49B3-A3A9-921C89E9E32C}">
      <dsp:nvSpPr>
        <dsp:cNvPr id="0" name=""/>
        <dsp:cNvSpPr/>
      </dsp:nvSpPr>
      <dsp:spPr>
        <a:xfrm>
          <a:off x="0" y="1796795"/>
          <a:ext cx="10523379" cy="449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Communicates to the general body on upcoming events and community news.</a:t>
          </a:r>
        </a:p>
      </dsp:txBody>
      <dsp:txXfrm>
        <a:off x="0" y="1796795"/>
        <a:ext cx="10523379" cy="449198"/>
      </dsp:txXfrm>
    </dsp:sp>
    <dsp:sp modelId="{A62B1B97-FDC6-4DB1-BC70-AFC47BC4256B}">
      <dsp:nvSpPr>
        <dsp:cNvPr id="0" name=""/>
        <dsp:cNvSpPr/>
      </dsp:nvSpPr>
      <dsp:spPr>
        <a:xfrm>
          <a:off x="0" y="2245994"/>
          <a:ext cx="10523379"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38100" dist="25400" dir="5400000" algn="ctr" rotWithShape="0">
            <a:srgbClr val="000000">
              <a:alpha val="25000"/>
            </a:srgbClr>
          </a:outerShdw>
        </a:effectLst>
      </dsp:spPr>
      <dsp:style>
        <a:lnRef idx="1">
          <a:scrgbClr r="0" g="0" b="0"/>
        </a:lnRef>
        <a:fillRef idx="3">
          <a:scrgbClr r="0" g="0" b="0"/>
        </a:fillRef>
        <a:effectRef idx="3">
          <a:scrgbClr r="0" g="0" b="0"/>
        </a:effectRef>
        <a:fontRef idx="minor">
          <a:schemeClr val="lt1"/>
        </a:fontRef>
      </dsp:style>
    </dsp:sp>
    <dsp:sp modelId="{E4599A1E-4615-4E0A-951E-7446FA1F00FE}">
      <dsp:nvSpPr>
        <dsp:cNvPr id="0" name=""/>
        <dsp:cNvSpPr/>
      </dsp:nvSpPr>
      <dsp:spPr>
        <a:xfrm>
          <a:off x="0" y="2245994"/>
          <a:ext cx="10523379" cy="449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BEAUTIFICATION </a:t>
          </a:r>
          <a:endParaRPr lang="en-US" sz="2100" kern="1200"/>
        </a:p>
      </dsp:txBody>
      <dsp:txXfrm>
        <a:off x="0" y="2245994"/>
        <a:ext cx="10523379" cy="449198"/>
      </dsp:txXfrm>
    </dsp:sp>
    <dsp:sp modelId="{C56AD86D-494C-4495-AA6C-7A621CED2F55}">
      <dsp:nvSpPr>
        <dsp:cNvPr id="0" name=""/>
        <dsp:cNvSpPr/>
      </dsp:nvSpPr>
      <dsp:spPr>
        <a:xfrm>
          <a:off x="0" y="2695193"/>
          <a:ext cx="10523379"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38100" dist="25400" dir="5400000" algn="ctr" rotWithShape="0">
            <a:srgbClr val="000000">
              <a:alpha val="25000"/>
            </a:srgbClr>
          </a:outerShdw>
        </a:effectLst>
      </dsp:spPr>
      <dsp:style>
        <a:lnRef idx="1">
          <a:scrgbClr r="0" g="0" b="0"/>
        </a:lnRef>
        <a:fillRef idx="3">
          <a:scrgbClr r="0" g="0" b="0"/>
        </a:fillRef>
        <a:effectRef idx="3">
          <a:scrgbClr r="0" g="0" b="0"/>
        </a:effectRef>
        <a:fontRef idx="minor">
          <a:schemeClr val="lt1"/>
        </a:fontRef>
      </dsp:style>
    </dsp:sp>
    <dsp:sp modelId="{BE58EB2F-61E7-4058-924F-9DDB5C6C119E}">
      <dsp:nvSpPr>
        <dsp:cNvPr id="0" name=""/>
        <dsp:cNvSpPr/>
      </dsp:nvSpPr>
      <dsp:spPr>
        <a:xfrm>
          <a:off x="0" y="2695193"/>
          <a:ext cx="10523379" cy="449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Seeks ideas and plans to beautify the Gwynn Park building and environment (internal /external)</a:t>
          </a:r>
        </a:p>
      </dsp:txBody>
      <dsp:txXfrm>
        <a:off x="0" y="2695193"/>
        <a:ext cx="10523379" cy="449198"/>
      </dsp:txXfrm>
    </dsp:sp>
    <dsp:sp modelId="{8B0F044D-2FDC-4062-94BC-16AAB1C9BD70}">
      <dsp:nvSpPr>
        <dsp:cNvPr id="0" name=""/>
        <dsp:cNvSpPr/>
      </dsp:nvSpPr>
      <dsp:spPr>
        <a:xfrm>
          <a:off x="0" y="3144392"/>
          <a:ext cx="10523379"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38100" dist="25400" dir="5400000" algn="ctr" rotWithShape="0">
            <a:srgbClr val="000000">
              <a:alpha val="25000"/>
            </a:srgbClr>
          </a:outerShdw>
        </a:effectLst>
      </dsp:spPr>
      <dsp:style>
        <a:lnRef idx="1">
          <a:scrgbClr r="0" g="0" b="0"/>
        </a:lnRef>
        <a:fillRef idx="3">
          <a:scrgbClr r="0" g="0" b="0"/>
        </a:fillRef>
        <a:effectRef idx="3">
          <a:scrgbClr r="0" g="0" b="0"/>
        </a:effectRef>
        <a:fontRef idx="minor">
          <a:schemeClr val="lt1"/>
        </a:fontRef>
      </dsp:style>
    </dsp:sp>
    <dsp:sp modelId="{1455CFEA-02D5-4F60-9054-8900991879BD}">
      <dsp:nvSpPr>
        <dsp:cNvPr id="0" name=""/>
        <dsp:cNvSpPr/>
      </dsp:nvSpPr>
      <dsp:spPr>
        <a:xfrm>
          <a:off x="0" y="3144392"/>
          <a:ext cx="10523379" cy="449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Cultivates a welcoming atmosphere for students, staff, parents, and guests </a:t>
          </a:r>
        </a:p>
      </dsp:txBody>
      <dsp:txXfrm>
        <a:off x="0" y="3144392"/>
        <a:ext cx="10523379" cy="44919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6C3D2F-5A05-4596-A225-FC14565701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39C051B-F26C-4470-B56C-092B4E1C4C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E9A1B5-1BE4-4CD6-80C4-143959F034D3}" type="datetimeFigureOut">
              <a:rPr lang="en-US" smtClean="0"/>
              <a:t>12/18/2025</a:t>
            </a:fld>
            <a:endParaRPr lang="en-US" dirty="0"/>
          </a:p>
        </p:txBody>
      </p:sp>
      <p:sp>
        <p:nvSpPr>
          <p:cNvPr id="4" name="Footer Placeholder 3">
            <a:extLst>
              <a:ext uri="{FF2B5EF4-FFF2-40B4-BE49-F238E27FC236}">
                <a16:creationId xmlns:a16="http://schemas.microsoft.com/office/drawing/2014/main" id="{CD59DB8B-3A1C-4291-8A97-C19C5D31C3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E6310B9-42FE-4FE9-8C0B-5C7382DBB0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FCFFF0-B784-4FE7-8A38-F89DE294F830}" type="slidenum">
              <a:rPr lang="en-US" smtClean="0"/>
              <a:t>‹#›</a:t>
            </a:fld>
            <a:endParaRPr lang="en-US" dirty="0"/>
          </a:p>
        </p:txBody>
      </p:sp>
    </p:spTree>
    <p:extLst>
      <p:ext uri="{BB962C8B-B14F-4D97-AF65-F5344CB8AC3E}">
        <p14:creationId xmlns:p14="http://schemas.microsoft.com/office/powerpoint/2010/main" val="2101566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6120A-21AF-4F12-ABAA-66A70823631B}" type="datetimeFigureOut">
              <a:rPr lang="en-US" smtClean="0"/>
              <a:t>12/18/2025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C672F-171E-46DC-915C-C7BCF99F5C42}" type="slidenum">
              <a:rPr lang="en-US" smtClean="0"/>
              <a:t>‹#›</a:t>
            </a:fld>
            <a:endParaRPr lang="en-US" dirty="0"/>
          </a:p>
        </p:txBody>
      </p:sp>
    </p:spTree>
    <p:extLst>
      <p:ext uri="{BB962C8B-B14F-4D97-AF65-F5344CB8AC3E}">
        <p14:creationId xmlns:p14="http://schemas.microsoft.com/office/powerpoint/2010/main" val="1958498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C672F-171E-46DC-915C-C7BCF99F5C42}" type="slidenum">
              <a:rPr lang="en-US" smtClean="0"/>
              <a:t>1</a:t>
            </a:fld>
            <a:endParaRPr lang="en-US" dirty="0"/>
          </a:p>
        </p:txBody>
      </p:sp>
    </p:spTree>
    <p:extLst>
      <p:ext uri="{BB962C8B-B14F-4D97-AF65-F5344CB8AC3E}">
        <p14:creationId xmlns:p14="http://schemas.microsoft.com/office/powerpoint/2010/main" val="3575856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C672F-171E-46DC-915C-C7BCF99F5C42}" type="slidenum">
              <a:rPr lang="en-US" smtClean="0"/>
              <a:t>3</a:t>
            </a:fld>
            <a:endParaRPr lang="en-US" dirty="0"/>
          </a:p>
        </p:txBody>
      </p:sp>
    </p:spTree>
    <p:extLst>
      <p:ext uri="{BB962C8B-B14F-4D97-AF65-F5344CB8AC3E}">
        <p14:creationId xmlns:p14="http://schemas.microsoft.com/office/powerpoint/2010/main" val="2734594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a:extLst>
              <a:ext uri="{C183D7F6-B498-43B3-948B-1728B52AA6E4}">
                <adec:decorative xmlns:adec="http://schemas.microsoft.com/office/drawing/2017/decorative" val="1"/>
              </a:ext>
            </a:extLst>
          </p:cNvPr>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2" name="Title 1"/>
          <p:cNvSpPr>
            <a:spLocks noGrp="1"/>
          </p:cNvSpPr>
          <p:nvPr>
            <p:ph type="ctrTitle" hasCustomPrompt="1"/>
          </p:nvPr>
        </p:nvSpPr>
        <p:spPr>
          <a:xfrm>
            <a:off x="1078523" y="1098388"/>
            <a:ext cx="10318418" cy="4394988"/>
          </a:xfrm>
        </p:spPr>
        <p:txBody>
          <a:bodyPr anchor="ctr">
            <a:noAutofit/>
          </a:bodyPr>
          <a:lstStyle>
            <a:lvl1pPr algn="ctr">
              <a:defRPr sz="10000" spc="800" baseline="0"/>
            </a:lvl1pPr>
          </a:lstStyle>
          <a:p>
            <a:r>
              <a:rPr lang="en-US" dirty="0"/>
              <a:t>Click to add title</a:t>
            </a:r>
          </a:p>
        </p:txBody>
      </p:sp>
      <p:sp>
        <p:nvSpPr>
          <p:cNvPr id="3" name="Subtitle 2"/>
          <p:cNvSpPr>
            <a:spLocks noGrp="1"/>
          </p:cNvSpPr>
          <p:nvPr>
            <p:ph type="subTitle" idx="1" hasCustomPrompt="1"/>
          </p:nvPr>
        </p:nvSpPr>
        <p:spPr>
          <a:xfrm>
            <a:off x="1078523" y="5953318"/>
            <a:ext cx="10318418" cy="742279"/>
          </a:xfrm>
        </p:spPr>
        <p:txBody>
          <a:bodyPr anchor="ctr">
            <a:normAutofit/>
          </a:bodyPr>
          <a:lstStyle>
            <a:lvl1pPr marL="0" indent="0" algn="ctr">
              <a:lnSpc>
                <a:spcPct val="100000"/>
              </a:lnSpc>
              <a:buNone/>
              <a:defRPr sz="2800" b="0" i="0" cap="all" spc="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Rectangle 12">
            <a:extLst>
              <a:ext uri="{C183D7F6-B498-43B3-948B-1728B52AA6E4}">
                <adec:decorative xmlns:adec="http://schemas.microsoft.com/office/drawing/2017/decorative" val="1"/>
              </a:ext>
            </a:extLst>
          </p:cNvP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05246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a:extLst>
              <a:ext uri="{FF2B5EF4-FFF2-40B4-BE49-F238E27FC236}">
                <a16:creationId xmlns:a16="http://schemas.microsoft.com/office/drawing/2014/main" id="{A22F609B-DD4D-16EA-060F-7BFB50BA5B6D}"/>
              </a:ext>
              <a:ext uri="{C183D7F6-B498-43B3-948B-1728B52AA6E4}">
                <adec:decorative xmlns:adec="http://schemas.microsoft.com/office/drawing/2017/decorative" val="1"/>
              </a:ext>
            </a:extLst>
          </p:cNvPr>
          <p:cNvSpPr/>
          <p:nvPr userDrawn="1"/>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7" name="Rectangle 6">
            <a:extLst>
              <a:ext uri="{FF2B5EF4-FFF2-40B4-BE49-F238E27FC236}">
                <a16:creationId xmlns:a16="http://schemas.microsoft.com/office/drawing/2014/main" id="{096CFE02-2621-4755-7C89-6564B8F2F1B4}"/>
              </a:ext>
              <a:ext uri="{C183D7F6-B498-43B3-948B-1728B52AA6E4}">
                <adec:decorative xmlns:adec="http://schemas.microsoft.com/office/drawing/2017/decorative" val="1"/>
              </a:ext>
            </a:extLst>
          </p:cNvPr>
          <p:cNvSpPr/>
          <p:nvPr userDrawn="1"/>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hasCustomPrompt="1"/>
          </p:nvPr>
        </p:nvSpPr>
        <p:spPr/>
        <p:txBody>
          <a:bodyPr/>
          <a:lstStyle/>
          <a:p>
            <a:r>
              <a:rPr lang="en-US" dirty="0"/>
              <a:t>Click to add title</a:t>
            </a:r>
          </a:p>
        </p:txBody>
      </p:sp>
      <p:sp>
        <p:nvSpPr>
          <p:cNvPr id="3" name="Date Placeholder 2"/>
          <p:cNvSpPr>
            <a:spLocks noGrp="1"/>
          </p:cNvSpPr>
          <p:nvPr>
            <p:ph type="dt" sz="half" idx="10"/>
          </p:nvPr>
        </p:nvSpPr>
        <p:spPr/>
        <p:txBody>
          <a:bodyPr/>
          <a:lstStyle/>
          <a:p>
            <a:fld id="{EF63B152-7103-4FFE-90AC-D94EB7F44A7E}" type="datetimeFigureOut">
              <a:rPr lang="en-US" smtClean="0"/>
              <a:t>12/18/2025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284993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60DE4597-DCD7-DBB0-3265-E7EB70B26E45}"/>
              </a:ext>
              <a:ext uri="{C183D7F6-B498-43B3-948B-1728B52AA6E4}">
                <adec:decorative xmlns:adec="http://schemas.microsoft.com/office/drawing/2017/decorative" val="1"/>
              </a:ext>
            </a:extLst>
          </p:cNvPr>
          <p:cNvSpPr/>
          <p:nvPr userDrawn="1"/>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6" name="Rectangle 5">
            <a:extLst>
              <a:ext uri="{FF2B5EF4-FFF2-40B4-BE49-F238E27FC236}">
                <a16:creationId xmlns:a16="http://schemas.microsoft.com/office/drawing/2014/main" id="{14EB0330-0047-93B1-0E5A-30782D06503B}"/>
              </a:ext>
              <a:ext uri="{C183D7F6-B498-43B3-948B-1728B52AA6E4}">
                <adec:decorative xmlns:adec="http://schemas.microsoft.com/office/drawing/2017/decorative" val="1"/>
              </a:ext>
            </a:extLst>
          </p:cNvPr>
          <p:cNvSpPr/>
          <p:nvPr userDrawn="1"/>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F63B152-7103-4FFE-90AC-D94EB7F44A7E}" type="datetimeFigureOut">
              <a:rPr lang="en-US" smtClean="0"/>
              <a:t>12/18/2025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61635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79454E9-64A4-5BCD-DBB2-0A8C474610FE}"/>
              </a:ext>
              <a:ext uri="{C183D7F6-B498-43B3-948B-1728B52AA6E4}">
                <adec:decorative xmlns:adec="http://schemas.microsoft.com/office/drawing/2017/decorative" val="1"/>
              </a:ext>
            </a:extLst>
          </p:cNvPr>
          <p:cNvSpPr/>
          <p:nvPr userDrawn="1"/>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8" name="Rectangle 7">
            <a:extLst>
              <a:ext uri="{FF2B5EF4-FFF2-40B4-BE49-F238E27FC236}">
                <a16:creationId xmlns:a16="http://schemas.microsoft.com/office/drawing/2014/main" id="{6077EF47-0E28-324A-BFDB-6DA237E7E060}"/>
              </a:ext>
              <a:ext uri="{C183D7F6-B498-43B3-948B-1728B52AA6E4}">
                <adec:decorative xmlns:adec="http://schemas.microsoft.com/office/drawing/2017/decorative" val="1"/>
              </a:ext>
            </a:extLst>
          </p:cNvPr>
          <p:cNvSpPr/>
          <p:nvPr userDrawn="1"/>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hasCustomPrompt="1"/>
          </p:nvPr>
        </p:nvSpPr>
        <p:spPr>
          <a:xfrm>
            <a:off x="1251677" y="382385"/>
            <a:ext cx="10523379" cy="1800098"/>
          </a:xfrm>
        </p:spPr>
        <p:txBody>
          <a:bodyPr>
            <a:normAutofit/>
          </a:bodyPr>
          <a:lstStyle>
            <a:lvl1pPr>
              <a:defRPr sz="4000"/>
            </a:lvl1pPr>
          </a:lstStyle>
          <a:p>
            <a:r>
              <a:rPr lang="en-US" dirty="0"/>
              <a:t>Click to add title</a:t>
            </a:r>
          </a:p>
        </p:txBody>
      </p:sp>
      <p:sp>
        <p:nvSpPr>
          <p:cNvPr id="3" name="Content Placeholder 2"/>
          <p:cNvSpPr>
            <a:spLocks noGrp="1"/>
          </p:cNvSpPr>
          <p:nvPr>
            <p:ph idx="1" hasCustomPrompt="1"/>
          </p:nvPr>
        </p:nvSpPr>
        <p:spPr>
          <a:xfrm>
            <a:off x="1251677" y="2286001"/>
            <a:ext cx="10523379" cy="3593591"/>
          </a:xfrm>
        </p:spPr>
        <p:txBody>
          <a:bodyPr>
            <a:normAutofit/>
          </a:bodyPr>
          <a:lstStyle>
            <a:lvl1pPr>
              <a:defRPr sz="2800"/>
            </a:lvl1pPr>
            <a:lvl2pPr>
              <a:defRPr sz="2800"/>
            </a:lvl2pPr>
            <a:lvl3pPr>
              <a:defRPr sz="2800"/>
            </a:lvl3pPr>
            <a:lvl4pPr>
              <a:defRPr sz="2800"/>
            </a:lvl4pPr>
            <a:lvl5pPr>
              <a:defRPr sz="2800"/>
            </a:lvl5pPr>
          </a:lstStyle>
          <a:p>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63B152-7103-4FFE-90AC-D94EB7F44A7E}" type="datetimeFigureOut">
              <a:rPr lang="en-US" smtClean="0"/>
              <a:t>12/18/2025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2869611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6875113-6CF9-DCB5-3194-7B5DC7DB758A}"/>
              </a:ext>
              <a:ext uri="{C183D7F6-B498-43B3-948B-1728B52AA6E4}">
                <adec:decorative xmlns:adec="http://schemas.microsoft.com/office/drawing/2017/decorative" val="1"/>
              </a:ext>
            </a:extLst>
          </p:cNvPr>
          <p:cNvSpPr/>
          <p:nvPr userDrawn="1"/>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9" name="Rectangle 8">
            <a:extLst>
              <a:ext uri="{FF2B5EF4-FFF2-40B4-BE49-F238E27FC236}">
                <a16:creationId xmlns:a16="http://schemas.microsoft.com/office/drawing/2014/main" id="{A97A9FEF-52A0-808F-183C-E69D0BD7DEB7}"/>
              </a:ext>
              <a:ext uri="{C183D7F6-B498-43B3-948B-1728B52AA6E4}">
                <adec:decorative xmlns:adec="http://schemas.microsoft.com/office/drawing/2017/decorative" val="1"/>
              </a:ext>
            </a:extLst>
          </p:cNvPr>
          <p:cNvSpPr/>
          <p:nvPr userDrawn="1"/>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hasCustomPrompt="1"/>
          </p:nvPr>
        </p:nvSpPr>
        <p:spPr>
          <a:xfrm>
            <a:off x="1251678" y="655604"/>
            <a:ext cx="4028348" cy="5387886"/>
          </a:xfrm>
        </p:spPr>
        <p:txBody>
          <a:bodyPr anchor="ctr">
            <a:normAutofit/>
          </a:bodyPr>
          <a:lstStyle>
            <a:lvl1pPr algn="l">
              <a:defRPr sz="4000"/>
            </a:lvl1pPr>
          </a:lstStyle>
          <a:p>
            <a:r>
              <a:rPr lang="en-US" dirty="0"/>
              <a:t>Click to add title</a:t>
            </a:r>
          </a:p>
        </p:txBody>
      </p:sp>
      <p:sp>
        <p:nvSpPr>
          <p:cNvPr id="3" name="Content Placeholder 2"/>
          <p:cNvSpPr>
            <a:spLocks noGrp="1"/>
          </p:cNvSpPr>
          <p:nvPr>
            <p:ph idx="1" hasCustomPrompt="1"/>
          </p:nvPr>
        </p:nvSpPr>
        <p:spPr>
          <a:xfrm>
            <a:off x="5280026" y="655604"/>
            <a:ext cx="5986078" cy="5387886"/>
          </a:xfrm>
        </p:spPr>
        <p:txBody>
          <a:bodyPr>
            <a:normAutofit/>
          </a:bodyPr>
          <a:lstStyle>
            <a:lvl1pPr>
              <a:defRPr sz="2800"/>
            </a:lvl1pPr>
            <a:lvl2pPr>
              <a:defRPr sz="2800"/>
            </a:lvl2pPr>
            <a:lvl3pPr>
              <a:defRPr sz="2800"/>
            </a:lvl3pPr>
            <a:lvl4pPr>
              <a:defRPr sz="2800"/>
            </a:lvl4pPr>
            <a:lvl5pPr>
              <a:defRPr sz="2800"/>
            </a:lvl5pPr>
          </a:lstStyle>
          <a:p>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63B152-7103-4FFE-90AC-D94EB7F44A7E}" type="datetimeFigureOut">
              <a:rPr lang="en-US" smtClean="0"/>
              <a:t>12/18/2025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4208116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3">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82629D6-C81C-6C07-314D-B2D901A71DD9}"/>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14" name="Rectangle 13">
              <a:extLst>
                <a:ext uri="{FF2B5EF4-FFF2-40B4-BE49-F238E27FC236}">
                  <a16:creationId xmlns:a16="http://schemas.microsoft.com/office/drawing/2014/main" id="{C7006ED6-1912-6865-5D19-6FCA22094F1E}"/>
                </a:ext>
              </a:extLst>
            </p:cNvPr>
            <p:cNvSpPr/>
            <p:nvPr userDrawn="1"/>
          </p:nvSpPr>
          <p:spPr>
            <a:xfrm>
              <a:off x="5530964" y="0"/>
              <a:ext cx="6661036"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CD54FFD-5890-0058-F8A8-53847637E554}"/>
                </a:ext>
              </a:extLst>
            </p:cNvPr>
            <p:cNvGrpSpPr/>
            <p:nvPr userDrawn="1"/>
          </p:nvGrpSpPr>
          <p:grpSpPr>
            <a:xfrm>
              <a:off x="196964" y="0"/>
              <a:ext cx="7377024" cy="6858000"/>
              <a:chOff x="196964" y="0"/>
              <a:chExt cx="7377024" cy="6858000"/>
            </a:xfrm>
          </p:grpSpPr>
          <p:sp>
            <p:nvSpPr>
              <p:cNvPr id="10" name="Freeform 6" title="Left scallop edge">
                <a:extLst>
                  <a:ext uri="{FF2B5EF4-FFF2-40B4-BE49-F238E27FC236}">
                    <a16:creationId xmlns:a16="http://schemas.microsoft.com/office/drawing/2014/main" id="{79990210-1F9B-2CE1-E438-60E6728E96E4}"/>
                  </a:ext>
                </a:extLst>
              </p:cNvPr>
              <p:cNvSpPr/>
              <p:nvPr userDrawn="1"/>
            </p:nvSpPr>
            <p:spPr bwMode="auto">
              <a:xfrm>
                <a:off x="6688163"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bg2">
                  <a:lumMod val="90000"/>
                </a:schemeClr>
              </a:solidFill>
              <a:ln w="0">
                <a:noFill/>
                <a:prstDash val="solid"/>
                <a:round/>
                <a:headEnd/>
                <a:tailEnd/>
              </a:ln>
            </p:spPr>
            <p:txBody>
              <a:bodyPr/>
              <a:lstStyle/>
              <a:p>
                <a:endParaRPr lang="en-US"/>
              </a:p>
            </p:txBody>
          </p:sp>
          <p:sp>
            <p:nvSpPr>
              <p:cNvPr id="11" name="Rectangle 10">
                <a:extLst>
                  <a:ext uri="{FF2B5EF4-FFF2-40B4-BE49-F238E27FC236}">
                    <a16:creationId xmlns:a16="http://schemas.microsoft.com/office/drawing/2014/main" id="{114EED43-19C6-3D75-5205-DBAE6551B347}"/>
                  </a:ext>
                </a:extLst>
              </p:cNvPr>
              <p:cNvSpPr/>
              <p:nvPr userDrawn="1"/>
            </p:nvSpPr>
            <p:spPr>
              <a:xfrm>
                <a:off x="196964" y="0"/>
                <a:ext cx="6661036" cy="68580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title="right edge border">
              <a:extLst>
                <a:ext uri="{FF2B5EF4-FFF2-40B4-BE49-F238E27FC236}">
                  <a16:creationId xmlns:a16="http://schemas.microsoft.com/office/drawing/2014/main" id="{774323D2-93FE-5FD5-676F-452C98106A6E}"/>
                </a:ext>
              </a:extLst>
            </p:cNvPr>
            <p:cNvSpPr/>
            <p:nvPr userDrawn="1"/>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2" name="Title 1"/>
          <p:cNvSpPr>
            <a:spLocks noGrp="1"/>
          </p:cNvSpPr>
          <p:nvPr>
            <p:ph type="title" hasCustomPrompt="1"/>
          </p:nvPr>
        </p:nvSpPr>
        <p:spPr>
          <a:xfrm>
            <a:off x="8039820" y="382385"/>
            <a:ext cx="3709358" cy="5742370"/>
          </a:xfrm>
        </p:spPr>
        <p:txBody>
          <a:bodyPr anchor="ctr">
            <a:normAutofit/>
          </a:bodyPr>
          <a:lstStyle>
            <a:lvl1pPr>
              <a:defRPr sz="4000"/>
            </a:lvl1pPr>
          </a:lstStyle>
          <a:p>
            <a:r>
              <a:rPr lang="en-US" dirty="0"/>
              <a:t>Click to add title</a:t>
            </a:r>
          </a:p>
        </p:txBody>
      </p:sp>
      <p:sp>
        <p:nvSpPr>
          <p:cNvPr id="3" name="Content Placeholder 2"/>
          <p:cNvSpPr>
            <a:spLocks noGrp="1"/>
          </p:cNvSpPr>
          <p:nvPr>
            <p:ph idx="1" hasCustomPrompt="1"/>
          </p:nvPr>
        </p:nvSpPr>
        <p:spPr>
          <a:xfrm>
            <a:off x="776376" y="508959"/>
            <a:ext cx="6305911" cy="5615796"/>
          </a:xfrm>
        </p:spPr>
        <p:txBody>
          <a:bodyPr>
            <a:normAutofit/>
          </a:bodyPr>
          <a:lstStyle>
            <a:lvl1pPr>
              <a:defRPr sz="2800"/>
            </a:lvl1pPr>
            <a:lvl2pPr>
              <a:defRPr sz="2800"/>
            </a:lvl2pPr>
            <a:lvl3pPr>
              <a:defRPr sz="2800"/>
            </a:lvl3pPr>
            <a:lvl4pPr>
              <a:defRPr sz="2800"/>
            </a:lvl4pPr>
            <a:lvl5pPr>
              <a:defRPr sz="2800"/>
            </a:lvl5pPr>
          </a:lstStyle>
          <a:p>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63B152-7103-4FFE-90AC-D94EB7F44A7E}" type="datetimeFigureOut">
              <a:rPr lang="en-US" smtClean="0"/>
              <a:t>12/18/2025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3163303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4">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D9CA508-3C86-3580-504F-B66601B72530}"/>
              </a:ext>
              <a:ext uri="{C183D7F6-B498-43B3-948B-1728B52AA6E4}">
                <adec:decorative xmlns:adec="http://schemas.microsoft.com/office/drawing/2017/decorative" val="1"/>
              </a:ext>
            </a:extLst>
          </p:cNvPr>
          <p:cNvGrpSpPr/>
          <p:nvPr userDrawn="1"/>
        </p:nvGrpSpPr>
        <p:grpSpPr>
          <a:xfrm>
            <a:off x="0" y="0"/>
            <a:ext cx="12198688" cy="6858000"/>
            <a:chOff x="0" y="0"/>
            <a:chExt cx="12198688" cy="6858000"/>
          </a:xfrm>
        </p:grpSpPr>
        <p:sp>
          <p:nvSpPr>
            <p:cNvPr id="14" name="Rectangle 13">
              <a:extLst>
                <a:ext uri="{FF2B5EF4-FFF2-40B4-BE49-F238E27FC236}">
                  <a16:creationId xmlns:a16="http://schemas.microsoft.com/office/drawing/2014/main" id="{C7006ED6-1912-6865-5D19-6FCA22094F1E}"/>
                </a:ext>
              </a:extLst>
            </p:cNvPr>
            <p:cNvSpPr/>
            <p:nvPr userDrawn="1"/>
          </p:nvSpPr>
          <p:spPr>
            <a:xfrm>
              <a:off x="5727928" y="0"/>
              <a:ext cx="647076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title="Left scallop edge">
              <a:extLst>
                <a:ext uri="{FF2B5EF4-FFF2-40B4-BE49-F238E27FC236}">
                  <a16:creationId xmlns:a16="http://schemas.microsoft.com/office/drawing/2014/main" id="{79990210-1F9B-2CE1-E438-60E6728E96E4}"/>
                </a:ext>
              </a:extLst>
            </p:cNvPr>
            <p:cNvSpPr/>
            <p:nvPr userDrawn="1"/>
          </p:nvSpPr>
          <p:spPr bwMode="auto">
            <a:xfrm>
              <a:off x="5399865"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en-US"/>
            </a:p>
          </p:txBody>
        </p:sp>
        <p:sp>
          <p:nvSpPr>
            <p:cNvPr id="11" name="Rectangle 10">
              <a:extLst>
                <a:ext uri="{FF2B5EF4-FFF2-40B4-BE49-F238E27FC236}">
                  <a16:creationId xmlns:a16="http://schemas.microsoft.com/office/drawing/2014/main" id="{114EED43-19C6-3D75-5205-DBAE6551B347}"/>
                </a:ext>
              </a:extLst>
            </p:cNvPr>
            <p:cNvSpPr/>
            <p:nvPr userDrawn="1"/>
          </p:nvSpPr>
          <p:spPr>
            <a:xfrm>
              <a:off x="196964" y="0"/>
              <a:ext cx="5334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title="right edge border">
              <a:extLst>
                <a:ext uri="{FF2B5EF4-FFF2-40B4-BE49-F238E27FC236}">
                  <a16:creationId xmlns:a16="http://schemas.microsoft.com/office/drawing/2014/main" id="{774323D2-93FE-5FD5-676F-452C98106A6E}"/>
                </a:ext>
              </a:extLst>
            </p:cNvPr>
            <p:cNvSpPr/>
            <p:nvPr userDrawn="1"/>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2" name="Title 1"/>
          <p:cNvSpPr>
            <a:spLocks noGrp="1"/>
          </p:cNvSpPr>
          <p:nvPr userDrawn="1">
            <p:ph type="title" hasCustomPrompt="1"/>
          </p:nvPr>
        </p:nvSpPr>
        <p:spPr>
          <a:xfrm>
            <a:off x="934958" y="526210"/>
            <a:ext cx="4464908" cy="5817106"/>
          </a:xfrm>
        </p:spPr>
        <p:txBody>
          <a:bodyPr anchor="ctr">
            <a:normAutofit/>
          </a:bodyPr>
          <a:lstStyle>
            <a:lvl1pPr>
              <a:defRPr sz="4000"/>
            </a:lvl1pPr>
          </a:lstStyle>
          <a:p>
            <a:r>
              <a:rPr lang="en-US" dirty="0"/>
              <a:t>Click to add title</a:t>
            </a:r>
          </a:p>
        </p:txBody>
      </p:sp>
      <p:sp>
        <p:nvSpPr>
          <p:cNvPr id="3" name="Content Placeholder 2"/>
          <p:cNvSpPr>
            <a:spLocks noGrp="1"/>
          </p:cNvSpPr>
          <p:nvPr userDrawn="1">
            <p:ph idx="1" hasCustomPrompt="1"/>
          </p:nvPr>
        </p:nvSpPr>
        <p:spPr>
          <a:xfrm>
            <a:off x="6719977" y="526210"/>
            <a:ext cx="4921464" cy="5817106"/>
          </a:xfrm>
        </p:spPr>
        <p:txBody>
          <a:bodyPr anchor="ctr">
            <a:normAutofit/>
          </a:bodyPr>
          <a:lstStyle>
            <a:lvl1pPr>
              <a:defRPr sz="2800"/>
            </a:lvl1pPr>
            <a:lvl2pPr>
              <a:defRPr sz="2800"/>
            </a:lvl2pPr>
            <a:lvl3pPr>
              <a:defRPr sz="2800"/>
            </a:lvl3pPr>
            <a:lvl4pPr>
              <a:defRPr sz="2800"/>
            </a:lvl4pPr>
            <a:lvl5pPr>
              <a:defRPr sz="2800"/>
            </a:lvl5pPr>
          </a:lstStyle>
          <a:p>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4038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13" name="Freeform 6">
            <a:extLst>
              <a:ext uri="{FF2B5EF4-FFF2-40B4-BE49-F238E27FC236}">
                <a16:creationId xmlns:a16="http://schemas.microsoft.com/office/drawing/2014/main" id="{97CCFE93-3875-D188-55BA-86E16415CFD4}"/>
              </a:ext>
              <a:ext uri="{C183D7F6-B498-43B3-948B-1728B52AA6E4}">
                <adec:decorative xmlns:adec="http://schemas.microsoft.com/office/drawing/2017/decorative" val="1"/>
              </a:ext>
            </a:extLst>
          </p:cNvPr>
          <p:cNvSpPr/>
          <p:nvPr userDrawn="1"/>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4" name="Rectangle 13">
            <a:extLst>
              <a:ext uri="{FF2B5EF4-FFF2-40B4-BE49-F238E27FC236}">
                <a16:creationId xmlns:a16="http://schemas.microsoft.com/office/drawing/2014/main" id="{B471D729-2B26-A81B-0CB0-4E0A1AEA19BD}"/>
              </a:ext>
              <a:ext uri="{C183D7F6-B498-43B3-948B-1728B52AA6E4}">
                <adec:decorative xmlns:adec="http://schemas.microsoft.com/office/drawing/2017/decorative" val="1"/>
              </a:ext>
            </a:extLst>
          </p:cNvPr>
          <p:cNvSpPr/>
          <p:nvPr userDrawn="1"/>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5080477" y="1061049"/>
            <a:ext cx="6358152" cy="3666225"/>
          </a:xfrm>
        </p:spPr>
        <p:txBody>
          <a:bodyPr anchor="ctr">
            <a:normAutofit/>
          </a:bodyPr>
          <a:lstStyle>
            <a:lvl1pPr algn="ctr">
              <a:defRPr sz="4000" spc="800" baseline="0"/>
            </a:lvl1pPr>
          </a:lstStyle>
          <a:p>
            <a:r>
              <a:rPr lang="en-US" dirty="0"/>
              <a:t>Click to add title</a:t>
            </a:r>
          </a:p>
        </p:txBody>
      </p:sp>
      <p:sp>
        <p:nvSpPr>
          <p:cNvPr id="12" name="Picture Placeholder 11">
            <a:extLst>
              <a:ext uri="{FF2B5EF4-FFF2-40B4-BE49-F238E27FC236}">
                <a16:creationId xmlns:a16="http://schemas.microsoft.com/office/drawing/2014/main" id="{1ACE9BDE-37AB-2DA6-B4F2-3E7F0F66AB62}"/>
              </a:ext>
            </a:extLst>
          </p:cNvPr>
          <p:cNvSpPr>
            <a:spLocks noGrp="1"/>
          </p:cNvSpPr>
          <p:nvPr>
            <p:ph type="pic" sz="quarter" idx="11"/>
          </p:nvPr>
        </p:nvSpPr>
        <p:spPr>
          <a:xfrm>
            <a:off x="1258945" y="1690688"/>
            <a:ext cx="3401568" cy="3401568"/>
          </a:xfrm>
        </p:spPr>
        <p:txBody>
          <a:bodyPr>
            <a:normAutofit/>
          </a:bodyPr>
          <a:lstStyle>
            <a:lvl1pPr marL="0" indent="0" algn="ctr">
              <a:buNone/>
              <a:defRPr sz="1800"/>
            </a:lvl1pPr>
          </a:lstStyle>
          <a:p>
            <a:r>
              <a:rPr lang="en-US"/>
              <a:t>Click icon to add picture</a:t>
            </a:r>
            <a:endParaRPr lang="en-US" dirty="0"/>
          </a:p>
        </p:txBody>
      </p:sp>
      <p:sp>
        <p:nvSpPr>
          <p:cNvPr id="10" name="Text Placeholder 9">
            <a:extLst>
              <a:ext uri="{FF2B5EF4-FFF2-40B4-BE49-F238E27FC236}">
                <a16:creationId xmlns:a16="http://schemas.microsoft.com/office/drawing/2014/main" id="{FC2DFA44-C5AA-7A71-CCFD-2B79F5B2F951}"/>
              </a:ext>
            </a:extLst>
          </p:cNvPr>
          <p:cNvSpPr>
            <a:spLocks noGrp="1"/>
          </p:cNvSpPr>
          <p:nvPr>
            <p:ph type="body" sz="quarter" idx="10" hasCustomPrompt="1"/>
          </p:nvPr>
        </p:nvSpPr>
        <p:spPr>
          <a:xfrm>
            <a:off x="5080477" y="4856009"/>
            <a:ext cx="6358153" cy="1778000"/>
          </a:xfrm>
        </p:spPr>
        <p:txBody>
          <a:bodyPr>
            <a:normAutofit/>
          </a:bodyPr>
          <a:lstStyle>
            <a:lvl1pPr marL="0" indent="0" algn="ctr">
              <a:buNone/>
              <a:defRPr sz="2800" b="1" cap="all" spc="400" baseline="0">
                <a:solidFill>
                  <a:schemeClr val="tx2"/>
                </a:solidFill>
                <a:latin typeface="+mn-lt"/>
              </a:defRPr>
            </a:lvl1pPr>
            <a:lvl2pPr marL="457200" indent="0">
              <a:buNone/>
              <a:defRPr cap="all" baseline="0">
                <a:solidFill>
                  <a:schemeClr val="tx2">
                    <a:lumMod val="90000"/>
                    <a:lumOff val="10000"/>
                  </a:schemeClr>
                </a:solidFill>
                <a:latin typeface="+mj-lt"/>
              </a:defRPr>
            </a:lvl2pPr>
            <a:lvl3pPr marL="914400" indent="0">
              <a:buNone/>
              <a:defRPr cap="all" baseline="0">
                <a:solidFill>
                  <a:schemeClr val="tx2">
                    <a:lumMod val="90000"/>
                    <a:lumOff val="10000"/>
                  </a:schemeClr>
                </a:solidFill>
                <a:latin typeface="+mj-lt"/>
              </a:defRPr>
            </a:lvl3pPr>
            <a:lvl4pPr marL="1371600" indent="0">
              <a:buNone/>
              <a:defRPr cap="all" baseline="0">
                <a:solidFill>
                  <a:schemeClr val="tx2">
                    <a:lumMod val="90000"/>
                    <a:lumOff val="10000"/>
                  </a:schemeClr>
                </a:solidFill>
                <a:latin typeface="+mj-lt"/>
              </a:defRPr>
            </a:lvl4pPr>
            <a:lvl5pPr marL="1828800" indent="0">
              <a:buNone/>
              <a:defRPr cap="all" baseline="0">
                <a:solidFill>
                  <a:schemeClr val="tx2">
                    <a:lumMod val="90000"/>
                    <a:lumOff val="10000"/>
                  </a:schemeClr>
                </a:solidFill>
                <a:latin typeface="+mj-lt"/>
              </a:defRPr>
            </a:lvl5pPr>
          </a:lstStyle>
          <a:p>
            <a:r>
              <a:rPr lang="en-US" dirty="0"/>
              <a:t>Click to add text</a:t>
            </a:r>
          </a:p>
        </p:txBody>
      </p:sp>
    </p:spTree>
    <p:extLst>
      <p:ext uri="{BB962C8B-B14F-4D97-AF65-F5344CB8AC3E}">
        <p14:creationId xmlns:p14="http://schemas.microsoft.com/office/powerpoint/2010/main" val="3277306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89768" y="416664"/>
            <a:ext cx="7788938" cy="3221482"/>
          </a:xfrm>
        </p:spPr>
        <p:txBody>
          <a:bodyPr anchor="b">
            <a:noAutofit/>
          </a:bodyPr>
          <a:lstStyle>
            <a:lvl1pPr>
              <a:defRPr sz="4000" b="0" cap="none" spc="0" baseline="0">
                <a:solidFill>
                  <a:schemeClr val="tx2"/>
                </a:solidFill>
              </a:defRPr>
            </a:lvl1pPr>
          </a:lstStyle>
          <a:p>
            <a:r>
              <a:rPr lang="en-US" dirty="0"/>
              <a:t>Click to add title</a:t>
            </a:r>
          </a:p>
        </p:txBody>
      </p:sp>
      <p:sp>
        <p:nvSpPr>
          <p:cNvPr id="3" name="Text Placeholder 2"/>
          <p:cNvSpPr>
            <a:spLocks noGrp="1"/>
          </p:cNvSpPr>
          <p:nvPr>
            <p:ph type="body" idx="1" hasCustomPrompt="1"/>
          </p:nvPr>
        </p:nvSpPr>
        <p:spPr>
          <a:xfrm>
            <a:off x="3489768" y="4197347"/>
            <a:ext cx="7788938" cy="951135"/>
          </a:xfrm>
        </p:spPr>
        <p:txBody>
          <a:bodyPr>
            <a:normAutofit/>
          </a:bodyPr>
          <a:lstStyle>
            <a:lvl1pPr marL="0" indent="0">
              <a:lnSpc>
                <a:spcPct val="100000"/>
              </a:lnSpc>
              <a:buNone/>
              <a:defRPr sz="4000" b="0" i="0" cap="none" spc="0"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add subtitle</a:t>
            </a:r>
          </a:p>
        </p:txBody>
      </p:sp>
      <p:grpSp>
        <p:nvGrpSpPr>
          <p:cNvPr id="7" name="Group 6">
            <a:extLst>
              <a:ext uri="{C183D7F6-B498-43B3-948B-1728B52AA6E4}">
                <adec:decorative xmlns:adec="http://schemas.microsoft.com/office/drawing/2017/decorative" val="1"/>
              </a:ext>
            </a:extLst>
          </p:cNvPr>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51319442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9D4F4AB8-D880-91F9-0D11-F20D0050D75D}"/>
              </a:ext>
              <a:ext uri="{C183D7F6-B498-43B3-948B-1728B52AA6E4}">
                <adec:decorative xmlns:adec="http://schemas.microsoft.com/office/drawing/2017/decorative" val="1"/>
              </a:ext>
            </a:extLst>
          </p:cNvPr>
          <p:cNvSpPr/>
          <p:nvPr userDrawn="1"/>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9" name="Rectangle 8">
            <a:extLst>
              <a:ext uri="{FF2B5EF4-FFF2-40B4-BE49-F238E27FC236}">
                <a16:creationId xmlns:a16="http://schemas.microsoft.com/office/drawing/2014/main" id="{074DB69F-EBF7-DEBE-7DFD-A9D36DCEDC8F}"/>
              </a:ext>
              <a:ext uri="{C183D7F6-B498-43B3-948B-1728B52AA6E4}">
                <adec:decorative xmlns:adec="http://schemas.microsoft.com/office/drawing/2017/decorative" val="1"/>
              </a:ext>
            </a:extLst>
          </p:cNvPr>
          <p:cNvSpPr/>
          <p:nvPr userDrawn="1"/>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hasCustomPrompt="1"/>
          </p:nvPr>
        </p:nvSpPr>
        <p:spPr/>
        <p:txBody>
          <a:bodyPr/>
          <a:lstStyle/>
          <a:p>
            <a:r>
              <a:rPr lang="en-US" dirty="0"/>
              <a:t>Click to add title</a:t>
            </a:r>
          </a:p>
        </p:txBody>
      </p:sp>
      <p:sp>
        <p:nvSpPr>
          <p:cNvPr id="3" name="Content Placeholder 2"/>
          <p:cNvSpPr>
            <a:spLocks noGrp="1"/>
          </p:cNvSpPr>
          <p:nvPr>
            <p:ph sz="half" idx="1" hasCustomPrompt="1"/>
          </p:nvPr>
        </p:nvSpPr>
        <p:spPr>
          <a:xfrm>
            <a:off x="1257300" y="2286000"/>
            <a:ext cx="4800600" cy="36195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647796" y="2286000"/>
            <a:ext cx="4800600" cy="3619500"/>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F63B152-7103-4FFE-90AC-D94EB7F44A7E}" type="datetimeFigureOut">
              <a:rPr lang="en-US" smtClean="0"/>
              <a:t>12/18/2025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270027440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63A6D7BE-752B-EB58-A926-E58EBEF600F1}"/>
              </a:ext>
              <a:ext uri="{C183D7F6-B498-43B3-948B-1728B52AA6E4}">
                <adec:decorative xmlns:adec="http://schemas.microsoft.com/office/drawing/2017/decorative" val="1"/>
              </a:ext>
            </a:extLst>
          </p:cNvPr>
          <p:cNvSpPr/>
          <p:nvPr userDrawn="1"/>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11" name="Rectangle 10">
            <a:extLst>
              <a:ext uri="{FF2B5EF4-FFF2-40B4-BE49-F238E27FC236}">
                <a16:creationId xmlns:a16="http://schemas.microsoft.com/office/drawing/2014/main" id="{1D0428EF-AEF1-9AF0-0271-91E838A4177B}"/>
              </a:ext>
              <a:ext uri="{C183D7F6-B498-43B3-948B-1728B52AA6E4}">
                <adec:decorative xmlns:adec="http://schemas.microsoft.com/office/drawing/2017/decorative" val="1"/>
              </a:ext>
            </a:extLst>
          </p:cNvPr>
          <p:cNvSpPr/>
          <p:nvPr userDrawn="1"/>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hasCustomPrompt="1"/>
          </p:nvPr>
        </p:nvSpPr>
        <p:spPr>
          <a:xfrm>
            <a:off x="1252728" y="381000"/>
            <a:ext cx="10172700" cy="1493517"/>
          </a:xfrm>
        </p:spPr>
        <p:txBody>
          <a:bodyPr/>
          <a:lstStyle/>
          <a:p>
            <a:r>
              <a:rPr lang="en-US" dirty="0"/>
              <a:t>Click to add title</a:t>
            </a:r>
          </a:p>
        </p:txBody>
      </p:sp>
      <p:sp>
        <p:nvSpPr>
          <p:cNvPr id="3" name="Text Placeholder 2"/>
          <p:cNvSpPr>
            <a:spLocks noGrp="1"/>
          </p:cNvSpPr>
          <p:nvPr>
            <p:ph type="body" idx="1" hasCustomPrompt="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add text</a:t>
            </a:r>
          </a:p>
        </p:txBody>
      </p:sp>
      <p:sp>
        <p:nvSpPr>
          <p:cNvPr id="4" name="Content Placeholder 3"/>
          <p:cNvSpPr>
            <a:spLocks noGrp="1"/>
          </p:cNvSpPr>
          <p:nvPr>
            <p:ph sz="half" idx="2" hasCustomPrompt="1"/>
          </p:nvPr>
        </p:nvSpPr>
        <p:spPr>
          <a:xfrm>
            <a:off x="1257300" y="2909102"/>
            <a:ext cx="4800600" cy="2996398"/>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add text</a:t>
            </a:r>
          </a:p>
        </p:txBody>
      </p:sp>
      <p:sp>
        <p:nvSpPr>
          <p:cNvPr id="6" name="Content Placeholder 5"/>
          <p:cNvSpPr>
            <a:spLocks noGrp="1"/>
          </p:cNvSpPr>
          <p:nvPr>
            <p:ph sz="quarter" idx="4" hasCustomPrompt="1"/>
          </p:nvPr>
        </p:nvSpPr>
        <p:spPr>
          <a:xfrm>
            <a:off x="6633864" y="2909102"/>
            <a:ext cx="4800600" cy="2996398"/>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F63B152-7103-4FFE-90AC-D94EB7F44A7E}" type="datetimeFigureOut">
              <a:rPr lang="en-US" smtClean="0"/>
              <a:t>12/18/2025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55832357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EF63B152-7103-4FFE-90AC-D94EB7F44A7E}" type="datetimeFigureOut">
              <a:rPr lang="en-US" smtClean="0"/>
              <a:t>12/18/2025</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299DD5A9-4EF1-497E-92EF-2D23CF305E03}" type="slidenum">
              <a:rPr lang="en-US" smtClean="0"/>
              <a:t>‹#›</a:t>
            </a:fld>
            <a:endParaRPr lang="en-US" dirty="0"/>
          </a:p>
        </p:txBody>
      </p:sp>
    </p:spTree>
    <p:extLst>
      <p:ext uri="{BB962C8B-B14F-4D97-AF65-F5344CB8AC3E}">
        <p14:creationId xmlns:p14="http://schemas.microsoft.com/office/powerpoint/2010/main" val="2818072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74" r:id="rId5"/>
    <p:sldLayoutId id="2147483675"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hyperlink" Target="https://www.fundraisingbrick.com/fundraising-goal-thermometer/fundraiser-icon/" TargetMode="External"/><Relationship Id="rId5" Type="http://schemas.openxmlformats.org/officeDocument/2006/relationships/image" Target="../media/image11.jpg"/><Relationship Id="rId4" Type="http://schemas.openxmlformats.org/officeDocument/2006/relationships/hyperlink" Target="https://w.paybee.io/post/school-fundraising-idea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rotary6420.org/Stories/membership-update-from-membership-committee" TargetMode="Externa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188DD-3717-47D0-B979-D111D81B46AA}"/>
              </a:ext>
            </a:extLst>
          </p:cNvPr>
          <p:cNvSpPr>
            <a:spLocks noGrp="1"/>
          </p:cNvSpPr>
          <p:nvPr>
            <p:ph type="ctrTitle"/>
          </p:nvPr>
        </p:nvSpPr>
        <p:spPr>
          <a:xfrm>
            <a:off x="978408" y="1070956"/>
            <a:ext cx="10680192" cy="4394988"/>
          </a:xfrm>
        </p:spPr>
        <p:txBody>
          <a:bodyPr/>
          <a:lstStyle/>
          <a:p>
            <a:r>
              <a:rPr lang="en-US" sz="4800" b="1" i="1" dirty="0"/>
              <a:t>Parent Teacher Student Association (</a:t>
            </a:r>
            <a:r>
              <a:rPr lang="en-US" sz="4800" b="1" i="1" dirty="0" err="1"/>
              <a:t>Ptsa</a:t>
            </a:r>
            <a:r>
              <a:rPr lang="en-US" sz="4800" b="1" i="1" dirty="0"/>
              <a:t>) </a:t>
            </a:r>
            <a:br>
              <a:rPr lang="en-US" sz="4800" b="1" i="1" dirty="0"/>
            </a:br>
            <a:r>
              <a:rPr lang="en-US" sz="4800" b="1" i="1" dirty="0"/>
              <a:t>Gwynn park high School (GPHS)</a:t>
            </a:r>
            <a:br>
              <a:rPr lang="en-US" sz="4800" b="1" i="1" dirty="0"/>
            </a:br>
            <a:r>
              <a:rPr lang="en-US" sz="4800" b="1" dirty="0"/>
              <a:t>OVERVIEW</a:t>
            </a:r>
          </a:p>
        </p:txBody>
      </p:sp>
      <p:sp>
        <p:nvSpPr>
          <p:cNvPr id="11" name="Subtitle 10">
            <a:extLst>
              <a:ext uri="{FF2B5EF4-FFF2-40B4-BE49-F238E27FC236}">
                <a16:creationId xmlns:a16="http://schemas.microsoft.com/office/drawing/2014/main" id="{5C630DD8-ABA8-DB4D-E842-0B6A9C4C3FF7}"/>
              </a:ext>
            </a:extLst>
          </p:cNvPr>
          <p:cNvSpPr>
            <a:spLocks noGrp="1"/>
          </p:cNvSpPr>
          <p:nvPr>
            <p:ph type="subTitle" idx="1"/>
          </p:nvPr>
        </p:nvSpPr>
        <p:spPr>
          <a:xfrm>
            <a:off x="1078523" y="5953318"/>
            <a:ext cx="10318418" cy="742279"/>
          </a:xfrm>
        </p:spPr>
        <p:txBody>
          <a:bodyPr/>
          <a:lstStyle/>
          <a:p>
            <a:endParaRPr lang="en-US" dirty="0"/>
          </a:p>
        </p:txBody>
      </p:sp>
      <p:pic>
        <p:nvPicPr>
          <p:cNvPr id="3" name="Picture 2">
            <a:extLst>
              <a:ext uri="{FF2B5EF4-FFF2-40B4-BE49-F238E27FC236}">
                <a16:creationId xmlns:a16="http://schemas.microsoft.com/office/drawing/2014/main" id="{8BA7D697-C6B6-4F46-2C9B-E77BE610E4AC}"/>
              </a:ext>
            </a:extLst>
          </p:cNvPr>
          <p:cNvPicPr>
            <a:picLocks noChangeAspect="1"/>
          </p:cNvPicPr>
          <p:nvPr/>
        </p:nvPicPr>
        <p:blipFill>
          <a:blip r:embed="rId3"/>
          <a:stretch>
            <a:fillRect/>
          </a:stretch>
        </p:blipFill>
        <p:spPr>
          <a:xfrm>
            <a:off x="311761" y="3455"/>
            <a:ext cx="1533524" cy="1533524"/>
          </a:xfrm>
          <a:prstGeom prst="rect">
            <a:avLst/>
          </a:prstGeom>
        </p:spPr>
      </p:pic>
      <p:pic>
        <p:nvPicPr>
          <p:cNvPr id="4" name="Picture 3">
            <a:extLst>
              <a:ext uri="{FF2B5EF4-FFF2-40B4-BE49-F238E27FC236}">
                <a16:creationId xmlns:a16="http://schemas.microsoft.com/office/drawing/2014/main" id="{627D6A8B-730A-C6E4-8642-DB79E438DFAB}"/>
              </a:ext>
            </a:extLst>
          </p:cNvPr>
          <p:cNvPicPr>
            <a:picLocks noChangeAspect="1"/>
          </p:cNvPicPr>
          <p:nvPr/>
        </p:nvPicPr>
        <p:blipFill>
          <a:blip r:embed="rId4"/>
          <a:stretch>
            <a:fillRect/>
          </a:stretch>
        </p:blipFill>
        <p:spPr>
          <a:xfrm>
            <a:off x="9479257" y="5384994"/>
            <a:ext cx="2712743" cy="1473006"/>
          </a:xfrm>
          <a:prstGeom prst="rect">
            <a:avLst/>
          </a:prstGeom>
        </p:spPr>
      </p:pic>
    </p:spTree>
    <p:extLst>
      <p:ext uri="{BB962C8B-B14F-4D97-AF65-F5344CB8AC3E}">
        <p14:creationId xmlns:p14="http://schemas.microsoft.com/office/powerpoint/2010/main" val="1957017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4C8F-DBD5-50BA-B02D-41289723DA47}"/>
              </a:ext>
            </a:extLst>
          </p:cNvPr>
          <p:cNvSpPr>
            <a:spLocks noGrp="1"/>
          </p:cNvSpPr>
          <p:nvPr>
            <p:ph type="title"/>
          </p:nvPr>
        </p:nvSpPr>
        <p:spPr>
          <a:xfrm>
            <a:off x="8039820" y="382385"/>
            <a:ext cx="3709358" cy="5742370"/>
          </a:xfrm>
        </p:spPr>
        <p:txBody>
          <a:bodyPr anchor="ctr">
            <a:normAutofit/>
          </a:bodyPr>
          <a:lstStyle/>
          <a:p>
            <a:pPr algn="ctr"/>
            <a:r>
              <a:rPr lang="en-US" sz="2500" b="1" dirty="0"/>
              <a:t>Mission </a:t>
            </a:r>
            <a:br>
              <a:rPr lang="en-US" sz="2500" b="1" dirty="0"/>
            </a:br>
            <a:r>
              <a:rPr lang="en-US" sz="2500" b="1" dirty="0"/>
              <a:t>Every Child. One Voice.</a:t>
            </a:r>
            <a:br>
              <a:rPr lang="en-US" sz="2500" b="1" dirty="0"/>
            </a:br>
            <a:br>
              <a:rPr lang="en-US" sz="2500" dirty="0"/>
            </a:br>
            <a:r>
              <a:rPr lang="en-US" sz="2500" b="1" i="1" dirty="0"/>
              <a:t>PTA’s mission is to make every child’s potential a reality by engaging and empowering families and communities to advocate for all children.</a:t>
            </a:r>
            <a:br>
              <a:rPr lang="en-US" sz="2500" b="1" i="1" dirty="0"/>
            </a:br>
            <a:endParaRPr lang="en-US" sz="2500" b="1" i="1" dirty="0"/>
          </a:p>
        </p:txBody>
      </p:sp>
      <p:pic>
        <p:nvPicPr>
          <p:cNvPr id="4" name="Content Placeholder 3" descr="A blue text on a white background&#10;&#10;AI-generated content may be incorrect.">
            <a:extLst>
              <a:ext uri="{FF2B5EF4-FFF2-40B4-BE49-F238E27FC236}">
                <a16:creationId xmlns:a16="http://schemas.microsoft.com/office/drawing/2014/main" id="{7C6879B8-A0E3-9A2B-45E8-E75E3DDA18A8}"/>
              </a:ext>
            </a:extLst>
          </p:cNvPr>
          <p:cNvPicPr>
            <a:picLocks noGrp="1" noChangeAspect="1"/>
          </p:cNvPicPr>
          <p:nvPr>
            <p:ph idx="1"/>
          </p:nvPr>
        </p:nvPicPr>
        <p:blipFill>
          <a:blip r:embed="rId2"/>
          <a:stretch>
            <a:fillRect/>
          </a:stretch>
        </p:blipFill>
        <p:spPr>
          <a:xfrm>
            <a:off x="776376" y="1605951"/>
            <a:ext cx="6305911" cy="3421812"/>
          </a:xfrm>
          <a:prstGeom prst="rect">
            <a:avLst/>
          </a:prstGeom>
          <a:noFill/>
        </p:spPr>
      </p:pic>
    </p:spTree>
    <p:extLst>
      <p:ext uri="{BB962C8B-B14F-4D97-AF65-F5344CB8AC3E}">
        <p14:creationId xmlns:p14="http://schemas.microsoft.com/office/powerpoint/2010/main" val="1731198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9422-6586-9195-071D-00A449745402}"/>
              </a:ext>
            </a:extLst>
          </p:cNvPr>
          <p:cNvSpPr>
            <a:spLocks noGrp="1"/>
          </p:cNvSpPr>
          <p:nvPr>
            <p:ph type="title"/>
          </p:nvPr>
        </p:nvSpPr>
        <p:spPr>
          <a:xfrm>
            <a:off x="1251677" y="382385"/>
            <a:ext cx="10523379" cy="1800098"/>
          </a:xfrm>
        </p:spPr>
        <p:txBody>
          <a:bodyPr anchor="t">
            <a:normAutofit/>
          </a:bodyPr>
          <a:lstStyle/>
          <a:p>
            <a:pPr algn="ctr"/>
            <a:r>
              <a:rPr lang="en-US" dirty="0"/>
              <a:t>Our VALUES</a:t>
            </a:r>
          </a:p>
        </p:txBody>
      </p:sp>
      <p:graphicFrame>
        <p:nvGraphicFramePr>
          <p:cNvPr id="5" name="Content Placeholder 2">
            <a:extLst>
              <a:ext uri="{FF2B5EF4-FFF2-40B4-BE49-F238E27FC236}">
                <a16:creationId xmlns:a16="http://schemas.microsoft.com/office/drawing/2014/main" id="{D4785B75-6345-008B-99CA-D230F39DD863}"/>
              </a:ext>
            </a:extLst>
          </p:cNvPr>
          <p:cNvGraphicFramePr>
            <a:graphicFrameLocks noGrp="1"/>
          </p:cNvGraphicFramePr>
          <p:nvPr>
            <p:ph idx="1"/>
            <p:extLst>
              <p:ext uri="{D42A27DB-BD31-4B8C-83A1-F6EECF244321}">
                <p14:modId xmlns:p14="http://schemas.microsoft.com/office/powerpoint/2010/main" val="347768651"/>
              </p:ext>
            </p:extLst>
          </p:nvPr>
        </p:nvGraphicFramePr>
        <p:xfrm>
          <a:off x="1148172" y="1153886"/>
          <a:ext cx="10523380" cy="5234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5919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3C6BEF-B159-8109-49E4-AC3FD0762FC4}"/>
              </a:ext>
            </a:extLst>
          </p:cNvPr>
          <p:cNvPicPr>
            <a:picLocks noChangeAspect="1"/>
          </p:cNvPicPr>
          <p:nvPr/>
        </p:nvPicPr>
        <p:blipFill>
          <a:blip r:embed="rId2"/>
          <a:srcRect/>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2686844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4325A-37DB-FFB1-4A86-D3AC9DA8A4C0}"/>
              </a:ext>
            </a:extLst>
          </p:cNvPr>
          <p:cNvSpPr>
            <a:spLocks noGrp="1"/>
          </p:cNvSpPr>
          <p:nvPr>
            <p:ph type="title"/>
          </p:nvPr>
        </p:nvSpPr>
        <p:spPr>
          <a:xfrm>
            <a:off x="1251677" y="382385"/>
            <a:ext cx="10523379" cy="1800098"/>
          </a:xfrm>
        </p:spPr>
        <p:txBody>
          <a:bodyPr anchor="t">
            <a:normAutofit/>
          </a:bodyPr>
          <a:lstStyle/>
          <a:p>
            <a:r>
              <a:rPr lang="en-US"/>
              <a:t>PTSA GPHS</a:t>
            </a:r>
            <a:br>
              <a:rPr lang="en-US"/>
            </a:br>
            <a:r>
              <a:rPr lang="en-US"/>
              <a:t>STANDING COMMITTEES</a:t>
            </a:r>
          </a:p>
        </p:txBody>
      </p:sp>
      <p:graphicFrame>
        <p:nvGraphicFramePr>
          <p:cNvPr id="5" name="Content Placeholder 2">
            <a:extLst>
              <a:ext uri="{FF2B5EF4-FFF2-40B4-BE49-F238E27FC236}">
                <a16:creationId xmlns:a16="http://schemas.microsoft.com/office/drawing/2014/main" id="{0769EA66-B139-DFF5-AA6A-FA0F1313F3B4}"/>
              </a:ext>
            </a:extLst>
          </p:cNvPr>
          <p:cNvGraphicFramePr>
            <a:graphicFrameLocks noGrp="1"/>
          </p:cNvGraphicFramePr>
          <p:nvPr>
            <p:ph idx="1"/>
            <p:extLst>
              <p:ext uri="{D42A27DB-BD31-4B8C-83A1-F6EECF244321}">
                <p14:modId xmlns:p14="http://schemas.microsoft.com/office/powerpoint/2010/main" val="834423081"/>
              </p:ext>
            </p:extLst>
          </p:nvPr>
        </p:nvGraphicFramePr>
        <p:xfrm>
          <a:off x="1023077" y="1361662"/>
          <a:ext cx="10523379" cy="3593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6725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20AA0-F7A7-914C-F460-F1E0B45959E9}"/>
              </a:ext>
            </a:extLst>
          </p:cNvPr>
          <p:cNvSpPr>
            <a:spLocks noGrp="1"/>
          </p:cNvSpPr>
          <p:nvPr>
            <p:ph type="title"/>
          </p:nvPr>
        </p:nvSpPr>
        <p:spPr>
          <a:xfrm>
            <a:off x="1251678" y="655604"/>
            <a:ext cx="4028348" cy="5387886"/>
          </a:xfrm>
        </p:spPr>
        <p:txBody>
          <a:bodyPr anchor="ctr">
            <a:normAutofit/>
          </a:bodyPr>
          <a:lstStyle/>
          <a:p>
            <a:r>
              <a:rPr lang="en-US" dirty="0"/>
              <a:t>Standing Committees Cont.</a:t>
            </a:r>
          </a:p>
        </p:txBody>
      </p:sp>
      <p:graphicFrame>
        <p:nvGraphicFramePr>
          <p:cNvPr id="5" name="Content Placeholder 2">
            <a:extLst>
              <a:ext uri="{FF2B5EF4-FFF2-40B4-BE49-F238E27FC236}">
                <a16:creationId xmlns:a16="http://schemas.microsoft.com/office/drawing/2014/main" id="{78E1C7E3-18DA-EDC7-95DE-077DA30B9834}"/>
              </a:ext>
            </a:extLst>
          </p:cNvPr>
          <p:cNvGraphicFramePr>
            <a:graphicFrameLocks noGrp="1"/>
          </p:cNvGraphicFramePr>
          <p:nvPr>
            <p:ph idx="1"/>
            <p:extLst>
              <p:ext uri="{D42A27DB-BD31-4B8C-83A1-F6EECF244321}">
                <p14:modId xmlns:p14="http://schemas.microsoft.com/office/powerpoint/2010/main" val="3158134148"/>
              </p:ext>
            </p:extLst>
          </p:nvPr>
        </p:nvGraphicFramePr>
        <p:xfrm>
          <a:off x="5280026" y="655604"/>
          <a:ext cx="5986078" cy="5387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9413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077A3-5F18-A7F0-3A70-618835CCD834}"/>
              </a:ext>
            </a:extLst>
          </p:cNvPr>
          <p:cNvSpPr>
            <a:spLocks noGrp="1"/>
          </p:cNvSpPr>
          <p:nvPr>
            <p:ph type="title"/>
          </p:nvPr>
        </p:nvSpPr>
        <p:spPr>
          <a:xfrm>
            <a:off x="1251677" y="382385"/>
            <a:ext cx="10523379" cy="1800098"/>
          </a:xfrm>
        </p:spPr>
        <p:txBody>
          <a:bodyPr anchor="t">
            <a:normAutofit/>
          </a:bodyPr>
          <a:lstStyle/>
          <a:p>
            <a:r>
              <a:rPr lang="en-US"/>
              <a:t>Standing Committees Cont.</a:t>
            </a:r>
          </a:p>
        </p:txBody>
      </p:sp>
      <p:graphicFrame>
        <p:nvGraphicFramePr>
          <p:cNvPr id="5" name="Content Placeholder 2">
            <a:extLst>
              <a:ext uri="{FF2B5EF4-FFF2-40B4-BE49-F238E27FC236}">
                <a16:creationId xmlns:a16="http://schemas.microsoft.com/office/drawing/2014/main" id="{A3703739-196B-9C05-67F4-BA8E1467B5A2}"/>
              </a:ext>
            </a:extLst>
          </p:cNvPr>
          <p:cNvGraphicFramePr>
            <a:graphicFrameLocks noGrp="1"/>
          </p:cNvGraphicFramePr>
          <p:nvPr>
            <p:ph idx="1"/>
            <p:extLst>
              <p:ext uri="{D42A27DB-BD31-4B8C-83A1-F6EECF244321}">
                <p14:modId xmlns:p14="http://schemas.microsoft.com/office/powerpoint/2010/main" val="1108878606"/>
              </p:ext>
            </p:extLst>
          </p:nvPr>
        </p:nvGraphicFramePr>
        <p:xfrm>
          <a:off x="1251677" y="2286001"/>
          <a:ext cx="10523379" cy="3593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8206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5FCCE-B186-4AAA-7612-DEABEAB121AE}"/>
              </a:ext>
            </a:extLst>
          </p:cNvPr>
          <p:cNvSpPr>
            <a:spLocks noGrp="1"/>
          </p:cNvSpPr>
          <p:nvPr>
            <p:ph type="title"/>
          </p:nvPr>
        </p:nvSpPr>
        <p:spPr>
          <a:xfrm>
            <a:off x="1252728" y="381000"/>
            <a:ext cx="10172700" cy="709307"/>
          </a:xfrm>
        </p:spPr>
        <p:txBody>
          <a:bodyPr anchor="t">
            <a:normAutofit fontScale="90000"/>
          </a:bodyPr>
          <a:lstStyle/>
          <a:p>
            <a:pPr algn="ctr"/>
            <a:r>
              <a:rPr lang="en-US" b="1" i="1" dirty="0"/>
              <a:t>Fundraising</a:t>
            </a:r>
          </a:p>
        </p:txBody>
      </p:sp>
      <p:sp>
        <p:nvSpPr>
          <p:cNvPr id="9" name="Text Placeholder 2">
            <a:extLst>
              <a:ext uri="{FF2B5EF4-FFF2-40B4-BE49-F238E27FC236}">
                <a16:creationId xmlns:a16="http://schemas.microsoft.com/office/drawing/2014/main" id="{A81DCD4B-EEF8-F171-6D42-EE65187EC876}"/>
              </a:ext>
            </a:extLst>
          </p:cNvPr>
          <p:cNvSpPr>
            <a:spLocks noGrp="1"/>
          </p:cNvSpPr>
          <p:nvPr>
            <p:ph type="body" idx="1"/>
          </p:nvPr>
        </p:nvSpPr>
        <p:spPr>
          <a:xfrm>
            <a:off x="1162892" y="1336404"/>
            <a:ext cx="4623029" cy="709469"/>
          </a:xfrm>
        </p:spPr>
        <p:txBody>
          <a:bodyPr/>
          <a:lstStyle/>
          <a:p>
            <a:r>
              <a:rPr lang="en-US" sz="3200" dirty="0">
                <a:latin typeface="Bodoni MT" panose="02070603080606020203" pitchFamily="18" charset="0"/>
              </a:rPr>
              <a:t>GPHS Fans - $20</a:t>
            </a:r>
          </a:p>
          <a:p>
            <a:endParaRPr lang="en-US" dirty="0"/>
          </a:p>
        </p:txBody>
      </p:sp>
      <p:pic>
        <p:nvPicPr>
          <p:cNvPr id="4" name="Picture 3" descr="A purple folding fan on carpet&#10;&#10;AI-generated content may be incorrect.">
            <a:extLst>
              <a:ext uri="{FF2B5EF4-FFF2-40B4-BE49-F238E27FC236}">
                <a16:creationId xmlns:a16="http://schemas.microsoft.com/office/drawing/2014/main" id="{14711C2A-E457-EF2A-F28F-9C4AD1A3FEC0}"/>
              </a:ext>
            </a:extLst>
          </p:cNvPr>
          <p:cNvPicPr>
            <a:picLocks noChangeAspect="1"/>
          </p:cNvPicPr>
          <p:nvPr/>
        </p:nvPicPr>
        <p:blipFill>
          <a:blip r:embed="rId2"/>
          <a:srcRect t="9580" b="20274"/>
          <a:stretch>
            <a:fillRect/>
          </a:stretch>
        </p:blipFill>
        <p:spPr>
          <a:xfrm>
            <a:off x="935108" y="1691138"/>
            <a:ext cx="4623029" cy="2432152"/>
          </a:xfrm>
          <a:prstGeom prst="rect">
            <a:avLst/>
          </a:prstGeom>
          <a:noFill/>
        </p:spPr>
      </p:pic>
      <p:sp>
        <p:nvSpPr>
          <p:cNvPr id="11" name="Text Placeholder 4">
            <a:extLst>
              <a:ext uri="{FF2B5EF4-FFF2-40B4-BE49-F238E27FC236}">
                <a16:creationId xmlns:a16="http://schemas.microsoft.com/office/drawing/2014/main" id="{018D9BF1-A49B-610E-7857-A71805C65097}"/>
              </a:ext>
            </a:extLst>
          </p:cNvPr>
          <p:cNvSpPr>
            <a:spLocks noGrp="1"/>
          </p:cNvSpPr>
          <p:nvPr>
            <p:ph type="body" sz="quarter" idx="3"/>
          </p:nvPr>
        </p:nvSpPr>
        <p:spPr>
          <a:xfrm>
            <a:off x="7365303" y="1090307"/>
            <a:ext cx="4237695" cy="632529"/>
          </a:xfrm>
        </p:spPr>
        <p:txBody>
          <a:bodyPr/>
          <a:lstStyle/>
          <a:p>
            <a:r>
              <a:rPr lang="en-US" sz="2800" dirty="0">
                <a:latin typeface="+mj-lt"/>
              </a:rPr>
              <a:t>Spring/Fall Events</a:t>
            </a:r>
          </a:p>
        </p:txBody>
      </p:sp>
      <p:sp>
        <p:nvSpPr>
          <p:cNvPr id="3" name="Content Placeholder 2">
            <a:extLst>
              <a:ext uri="{FF2B5EF4-FFF2-40B4-BE49-F238E27FC236}">
                <a16:creationId xmlns:a16="http://schemas.microsoft.com/office/drawing/2014/main" id="{384B6D8B-E930-E77C-AB75-469E68990519}"/>
              </a:ext>
            </a:extLst>
          </p:cNvPr>
          <p:cNvSpPr>
            <a:spLocks noGrp="1"/>
          </p:cNvSpPr>
          <p:nvPr>
            <p:ph sz="quarter" idx="4"/>
          </p:nvPr>
        </p:nvSpPr>
        <p:spPr>
          <a:xfrm>
            <a:off x="6633864" y="2909102"/>
            <a:ext cx="4800600" cy="2996398"/>
          </a:xfrm>
        </p:spPr>
        <p:txBody>
          <a:bodyPr>
            <a:normAutofit/>
          </a:bodyPr>
          <a:lstStyle/>
          <a:p>
            <a:pPr marL="0" indent="0">
              <a:buNone/>
            </a:pPr>
            <a:endParaRPr lang="en-US" dirty="0"/>
          </a:p>
          <a:p>
            <a:endParaRPr lang="en-US" dirty="0"/>
          </a:p>
          <a:p>
            <a:endParaRPr lang="en-US" dirty="0"/>
          </a:p>
        </p:txBody>
      </p:sp>
      <p:pic>
        <p:nvPicPr>
          <p:cNvPr id="6" name="Picture 5" descr="A blackboard with white text and school supplies&#10;&#10;AI-generated content may be incorrect.">
            <a:extLst>
              <a:ext uri="{FF2B5EF4-FFF2-40B4-BE49-F238E27FC236}">
                <a16:creationId xmlns:a16="http://schemas.microsoft.com/office/drawing/2014/main" id="{ADE5EF83-21BF-726D-60B1-11824D3FFCD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04340" y="1691138"/>
            <a:ext cx="3335477" cy="2444584"/>
          </a:xfrm>
          <a:prstGeom prst="rect">
            <a:avLst/>
          </a:prstGeom>
        </p:spPr>
      </p:pic>
      <p:pic>
        <p:nvPicPr>
          <p:cNvPr id="8" name="Picture 7" descr="A thermometer with a red splash&#10;&#10;AI-generated content may be incorrect.">
            <a:extLst>
              <a:ext uri="{FF2B5EF4-FFF2-40B4-BE49-F238E27FC236}">
                <a16:creationId xmlns:a16="http://schemas.microsoft.com/office/drawing/2014/main" id="{41A17BC1-9EFE-04C8-7AA8-2D1714D66D9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92524" y="4135722"/>
            <a:ext cx="3213600" cy="2614973"/>
          </a:xfrm>
          <a:prstGeom prst="rect">
            <a:avLst/>
          </a:prstGeom>
        </p:spPr>
      </p:pic>
      <p:sp>
        <p:nvSpPr>
          <p:cNvPr id="10" name="TextBox 9">
            <a:extLst>
              <a:ext uri="{FF2B5EF4-FFF2-40B4-BE49-F238E27FC236}">
                <a16:creationId xmlns:a16="http://schemas.microsoft.com/office/drawing/2014/main" id="{D138C919-E93B-E75D-8698-E0D741C223A3}"/>
              </a:ext>
            </a:extLst>
          </p:cNvPr>
          <p:cNvSpPr txBox="1"/>
          <p:nvPr/>
        </p:nvSpPr>
        <p:spPr>
          <a:xfrm>
            <a:off x="935108" y="4256390"/>
            <a:ext cx="3973067" cy="369332"/>
          </a:xfrm>
          <a:prstGeom prst="rect">
            <a:avLst/>
          </a:prstGeom>
          <a:noFill/>
        </p:spPr>
        <p:txBody>
          <a:bodyPr wrap="square" rtlCol="0">
            <a:spAutoFit/>
          </a:bodyPr>
          <a:lstStyle/>
          <a:p>
            <a:r>
              <a:rPr lang="en-US" dirty="0"/>
              <a:t>PayPal: PTSA Gwynn Park High School</a:t>
            </a:r>
          </a:p>
        </p:txBody>
      </p:sp>
      <p:pic>
        <p:nvPicPr>
          <p:cNvPr id="13" name="Picture 12">
            <a:extLst>
              <a:ext uri="{FF2B5EF4-FFF2-40B4-BE49-F238E27FC236}">
                <a16:creationId xmlns:a16="http://schemas.microsoft.com/office/drawing/2014/main" id="{9C19BFA5-5268-637A-39C3-D85DFA89D8B4}"/>
              </a:ext>
            </a:extLst>
          </p:cNvPr>
          <p:cNvPicPr>
            <a:picLocks noChangeAspect="1"/>
          </p:cNvPicPr>
          <p:nvPr/>
        </p:nvPicPr>
        <p:blipFill>
          <a:blip r:embed="rId7"/>
          <a:stretch>
            <a:fillRect/>
          </a:stretch>
        </p:blipFill>
        <p:spPr>
          <a:xfrm>
            <a:off x="2009146" y="4625722"/>
            <a:ext cx="2057689" cy="2124973"/>
          </a:xfrm>
          <a:prstGeom prst="rect">
            <a:avLst/>
          </a:prstGeom>
        </p:spPr>
      </p:pic>
    </p:spTree>
    <p:extLst>
      <p:ext uri="{BB962C8B-B14F-4D97-AF65-F5344CB8AC3E}">
        <p14:creationId xmlns:p14="http://schemas.microsoft.com/office/powerpoint/2010/main" val="1373514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9290-2EAC-B133-C83F-61F781B6261C}"/>
              </a:ext>
            </a:extLst>
          </p:cNvPr>
          <p:cNvSpPr>
            <a:spLocks noGrp="1"/>
          </p:cNvSpPr>
          <p:nvPr>
            <p:ph type="title"/>
          </p:nvPr>
        </p:nvSpPr>
        <p:spPr/>
        <p:txBody>
          <a:bodyPr/>
          <a:lstStyle/>
          <a:p>
            <a:pPr algn="ctr"/>
            <a:r>
              <a:rPr lang="en-US" dirty="0"/>
              <a:t>Membership – WE NEED YOU!!</a:t>
            </a:r>
          </a:p>
        </p:txBody>
      </p:sp>
      <p:pic>
        <p:nvPicPr>
          <p:cNvPr id="4" name="Content Placeholder 3">
            <a:extLst>
              <a:ext uri="{FF2B5EF4-FFF2-40B4-BE49-F238E27FC236}">
                <a16:creationId xmlns:a16="http://schemas.microsoft.com/office/drawing/2014/main" id="{E5813BD5-36FD-3320-971D-2F63CF78E913}"/>
              </a:ext>
            </a:extLst>
          </p:cNvPr>
          <p:cNvPicPr>
            <a:picLocks noGrp="1" noChangeAspect="1"/>
          </p:cNvPicPr>
          <p:nvPr>
            <p:ph idx="1"/>
          </p:nvPr>
        </p:nvPicPr>
        <p:blipFill>
          <a:blip r:embed="rId2"/>
          <a:stretch>
            <a:fillRect/>
          </a:stretch>
        </p:blipFill>
        <p:spPr>
          <a:xfrm>
            <a:off x="8656307" y="2987981"/>
            <a:ext cx="2670967" cy="2670967"/>
          </a:xfrm>
          <a:prstGeom prst="rect">
            <a:avLst/>
          </a:prstGeom>
        </p:spPr>
      </p:pic>
      <p:pic>
        <p:nvPicPr>
          <p:cNvPr id="5" name="Picture 4">
            <a:extLst>
              <a:ext uri="{FF2B5EF4-FFF2-40B4-BE49-F238E27FC236}">
                <a16:creationId xmlns:a16="http://schemas.microsoft.com/office/drawing/2014/main" id="{29ADD7E0-4B63-6B1E-C019-55C7EB420CE4}"/>
              </a:ext>
            </a:extLst>
          </p:cNvPr>
          <p:cNvPicPr>
            <a:picLocks noChangeAspect="1"/>
          </p:cNvPicPr>
          <p:nvPr/>
        </p:nvPicPr>
        <p:blipFill>
          <a:blip r:embed="rId3"/>
          <a:stretch>
            <a:fillRect/>
          </a:stretch>
        </p:blipFill>
        <p:spPr>
          <a:xfrm>
            <a:off x="1311388" y="3639111"/>
            <a:ext cx="2877797" cy="2678641"/>
          </a:xfrm>
          <a:prstGeom prst="rect">
            <a:avLst/>
          </a:prstGeom>
        </p:spPr>
      </p:pic>
      <p:sp>
        <p:nvSpPr>
          <p:cNvPr id="7" name="TextBox 6">
            <a:extLst>
              <a:ext uri="{FF2B5EF4-FFF2-40B4-BE49-F238E27FC236}">
                <a16:creationId xmlns:a16="http://schemas.microsoft.com/office/drawing/2014/main" id="{126AA642-5900-39EB-C90E-586290E8E3F9}"/>
              </a:ext>
            </a:extLst>
          </p:cNvPr>
          <p:cNvSpPr txBox="1"/>
          <p:nvPr/>
        </p:nvSpPr>
        <p:spPr>
          <a:xfrm>
            <a:off x="6753371" y="6215540"/>
            <a:ext cx="5007428" cy="369332"/>
          </a:xfrm>
          <a:prstGeom prst="rect">
            <a:avLst/>
          </a:prstGeom>
          <a:noFill/>
        </p:spPr>
        <p:txBody>
          <a:bodyPr wrap="square">
            <a:spAutoFit/>
          </a:bodyPr>
          <a:lstStyle/>
          <a:p>
            <a:r>
              <a:rPr lang="en-US" dirty="0"/>
              <a:t>https://ptsagwynnparkhs.givebacks.com/shop</a:t>
            </a:r>
          </a:p>
        </p:txBody>
      </p:sp>
      <p:pic>
        <p:nvPicPr>
          <p:cNvPr id="11" name="Picture 10">
            <a:extLst>
              <a:ext uri="{FF2B5EF4-FFF2-40B4-BE49-F238E27FC236}">
                <a16:creationId xmlns:a16="http://schemas.microsoft.com/office/drawing/2014/main" id="{B1ED0F40-71AC-FEA7-B56B-B2C0A37063B2}"/>
              </a:ext>
            </a:extLst>
          </p:cNvPr>
          <p:cNvPicPr>
            <a:picLocks noChangeAspect="1"/>
          </p:cNvPicPr>
          <p:nvPr/>
        </p:nvPicPr>
        <p:blipFill>
          <a:blip r:embed="rId4"/>
          <a:stretch>
            <a:fillRect/>
          </a:stretch>
        </p:blipFill>
        <p:spPr>
          <a:xfrm>
            <a:off x="1238792" y="1025418"/>
            <a:ext cx="3022988" cy="2193471"/>
          </a:xfrm>
          <a:prstGeom prst="rect">
            <a:avLst/>
          </a:prstGeom>
        </p:spPr>
      </p:pic>
      <p:pic>
        <p:nvPicPr>
          <p:cNvPr id="6" name="Picture 5" descr="A group of balloons on a blue background&#10;&#10;AI-generated content may be incorrect.">
            <a:extLst>
              <a:ext uri="{FF2B5EF4-FFF2-40B4-BE49-F238E27FC236}">
                <a16:creationId xmlns:a16="http://schemas.microsoft.com/office/drawing/2014/main" id="{6567A775-7762-B76E-8DFC-2735342DF32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662908" y="1953731"/>
            <a:ext cx="3519676" cy="2950537"/>
          </a:xfrm>
          <a:prstGeom prst="rect">
            <a:avLst/>
          </a:prstGeom>
        </p:spPr>
      </p:pic>
    </p:spTree>
    <p:extLst>
      <p:ext uri="{BB962C8B-B14F-4D97-AF65-F5344CB8AC3E}">
        <p14:creationId xmlns:p14="http://schemas.microsoft.com/office/powerpoint/2010/main" val="3802967529"/>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Custom 91">
      <a:majorFont>
        <a:latin typeface="Bodoni MT"/>
        <a:ea typeface=""/>
        <a:cs typeface=""/>
      </a:majorFont>
      <a:minorFont>
        <a:latin typeface="Times New Roman"/>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55916208_Getting to know your teacher_win32_SL_V2" id="{117468CD-FD74-421B-80C2-54C2E280903C}" vid="{F6B88795-ACAF-4739-9DA3-36C970FAD2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E6FC1B-E7F2-4923-93B6-708908C46D95}">
  <ds:schemaRefs>
    <ds:schemaRef ds:uri="http://schemas.openxmlformats.org/package/2006/metadata/core-properties"/>
    <ds:schemaRef ds:uri="http://schemas.microsoft.com/office/2006/documentManagement/types"/>
    <ds:schemaRef ds:uri="230e9df3-be65-4c73-a93b-d1236ebd677e"/>
    <ds:schemaRef ds:uri="16c05727-aa75-4e4a-9b5f-8a80a1165891"/>
    <ds:schemaRef ds:uri="71af3243-3dd4-4a8d-8c0d-dd76da1f02a5"/>
    <ds:schemaRef ds:uri="http://purl.org/dc/terms/"/>
    <ds:schemaRef ds:uri="http://www.w3.org/XML/1998/namespace"/>
    <ds:schemaRef ds:uri="http://schemas.microsoft.com/office/infopath/2007/PartnerControls"/>
    <ds:schemaRef ds:uri="http://schemas.microsoft.com/sharepoint/v3"/>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216FAD71-0176-4DDD-9BE6-FAF015579224}">
  <ds:schemaRefs>
    <ds:schemaRef ds:uri="http://schemas.microsoft.com/sharepoint/v3/contenttype/forms"/>
  </ds:schemaRefs>
</ds:datastoreItem>
</file>

<file path=customXml/itemProps3.xml><?xml version="1.0" encoding="utf-8"?>
<ds:datastoreItem xmlns:ds="http://schemas.openxmlformats.org/officeDocument/2006/customXml" ds:itemID="{02D03997-C755-4252-A52B-5F39EAC250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emplate>Getting to know your teacher</Template>
  <TotalTime>682</TotalTime>
  <Words>555</Words>
  <Application>Microsoft Office PowerPoint</Application>
  <PresentationFormat>Widescreen</PresentationFormat>
  <Paragraphs>48</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Bodoni MT</vt:lpstr>
      <vt:lpstr>Calibri</vt:lpstr>
      <vt:lpstr>Gill Sans MT</vt:lpstr>
      <vt:lpstr>Times New Roman</vt:lpstr>
      <vt:lpstr>Badge</vt:lpstr>
      <vt:lpstr>Parent Teacher Student Association (Ptsa)  Gwynn park high School (GPHS) OVERVIEW</vt:lpstr>
      <vt:lpstr>Mission  Every Child. One Voice.  PTA’s mission is to make every child’s potential a reality by engaging and empowering families and communities to advocate for all children. </vt:lpstr>
      <vt:lpstr>Our VALUES</vt:lpstr>
      <vt:lpstr>PowerPoint Presentation</vt:lpstr>
      <vt:lpstr>PTSA GPHS STANDING COMMITTEES</vt:lpstr>
      <vt:lpstr>Standing Committees Cont.</vt:lpstr>
      <vt:lpstr>Standing Committees Cont.</vt:lpstr>
      <vt:lpstr>Fundraising</vt:lpstr>
      <vt:lpstr>Membership – WE NEED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Ptsa Gwynn park high School (GPHS) board of directors meeting</dc:title>
  <dc:creator>Small, LaTonya L.</dc:creator>
  <cp:lastModifiedBy>LaTonya Small</cp:lastModifiedBy>
  <cp:revision>13</cp:revision>
  <dcterms:created xsi:type="dcterms:W3CDTF">2025-09-30T19:23:22Z</dcterms:created>
  <dcterms:modified xsi:type="dcterms:W3CDTF">2025-12-19T00:50:32Z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